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6" r:id="rId6"/>
    <p:sldId id="275" r:id="rId7"/>
    <p:sldId id="264" r:id="rId8"/>
    <p:sldId id="268" r:id="rId9"/>
    <p:sldId id="265" r:id="rId10"/>
    <p:sldId id="260" r:id="rId11"/>
    <p:sldId id="261" r:id="rId12"/>
    <p:sldId id="262" r:id="rId13"/>
    <p:sldId id="271" r:id="rId14"/>
    <p:sldId id="269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806"/>
    <a:srgbClr val="FFFF66"/>
    <a:srgbClr val="00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8" autoAdjust="0"/>
    <p:restoredTop sz="99698" autoAdjust="0"/>
  </p:normalViewPr>
  <p:slideViewPr>
    <p:cSldViewPr>
      <p:cViewPr>
        <p:scale>
          <a:sx n="80" d="100"/>
          <a:sy n="80" d="100"/>
        </p:scale>
        <p:origin x="-2100" y="-12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25F8E-BB9B-4AA6-B4C8-69E4C7A95360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B4298-04DF-42C9-8E53-B0D28DB6B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B4298-04DF-42C9-8E53-B0D28DB6B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3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1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0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4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56F55-0581-4392-995F-D3B075A1420C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07588-0E44-4386-8E0E-C16E7B65B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6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microsoft.com/office/2007/relationships/hdphoto" Target="../media/hdphoto84.wdp"/><Relationship Id="rId18" Type="http://schemas.openxmlformats.org/officeDocument/2006/relationships/image" Target="../media/image168.png"/><Relationship Id="rId26" Type="http://schemas.openxmlformats.org/officeDocument/2006/relationships/image" Target="../media/image172.png"/><Relationship Id="rId3" Type="http://schemas.microsoft.com/office/2007/relationships/hdphoto" Target="../media/hdphoto79.wdp"/><Relationship Id="rId21" Type="http://schemas.microsoft.com/office/2007/relationships/hdphoto" Target="../media/hdphoto88.wdp"/><Relationship Id="rId7" Type="http://schemas.microsoft.com/office/2007/relationships/hdphoto" Target="../media/hdphoto81.wdp"/><Relationship Id="rId12" Type="http://schemas.openxmlformats.org/officeDocument/2006/relationships/image" Target="../media/image165.png"/><Relationship Id="rId17" Type="http://schemas.microsoft.com/office/2007/relationships/hdphoto" Target="../media/hdphoto86.wdp"/><Relationship Id="rId25" Type="http://schemas.microsoft.com/office/2007/relationships/hdphoto" Target="../media/hdphoto90.wdp"/><Relationship Id="rId2" Type="http://schemas.openxmlformats.org/officeDocument/2006/relationships/image" Target="../media/image160.png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microsoft.com/office/2007/relationships/hdphoto" Target="../media/hdphoto83.wdp"/><Relationship Id="rId24" Type="http://schemas.openxmlformats.org/officeDocument/2006/relationships/image" Target="../media/image171.png"/><Relationship Id="rId5" Type="http://schemas.microsoft.com/office/2007/relationships/hdphoto" Target="../media/hdphoto80.wdp"/><Relationship Id="rId15" Type="http://schemas.microsoft.com/office/2007/relationships/hdphoto" Target="../media/hdphoto85.wdp"/><Relationship Id="rId23" Type="http://schemas.microsoft.com/office/2007/relationships/hdphoto" Target="../media/hdphoto89.wdp"/><Relationship Id="rId10" Type="http://schemas.openxmlformats.org/officeDocument/2006/relationships/image" Target="../media/image164.png"/><Relationship Id="rId19" Type="http://schemas.microsoft.com/office/2007/relationships/hdphoto" Target="../media/hdphoto87.wdp"/><Relationship Id="rId4" Type="http://schemas.openxmlformats.org/officeDocument/2006/relationships/image" Target="../media/image161.png"/><Relationship Id="rId9" Type="http://schemas.microsoft.com/office/2007/relationships/hdphoto" Target="../media/hdphoto82.wdp"/><Relationship Id="rId14" Type="http://schemas.openxmlformats.org/officeDocument/2006/relationships/image" Target="../media/image166.png"/><Relationship Id="rId22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microsoft.com/office/2007/relationships/hdphoto" Target="../media/hdphoto84.wdp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" Type="http://schemas.microsoft.com/office/2007/relationships/hdphoto" Target="../media/hdphoto79.wdp"/><Relationship Id="rId21" Type="http://schemas.microsoft.com/office/2007/relationships/hdphoto" Target="../media/hdphoto88.wdp"/><Relationship Id="rId7" Type="http://schemas.microsoft.com/office/2007/relationships/hdphoto" Target="../media/hdphoto81.wdp"/><Relationship Id="rId12" Type="http://schemas.openxmlformats.org/officeDocument/2006/relationships/image" Target="../media/image178.png"/><Relationship Id="rId17" Type="http://schemas.microsoft.com/office/2007/relationships/hdphoto" Target="../media/hdphoto86.wdp"/><Relationship Id="rId25" Type="http://schemas.microsoft.com/office/2007/relationships/hdphoto" Target="../media/hdphoto90.wdp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microsoft.com/office/2007/relationships/hdphoto" Target="../media/hdphoto83.wdp"/><Relationship Id="rId24" Type="http://schemas.openxmlformats.org/officeDocument/2006/relationships/image" Target="../media/image184.png"/><Relationship Id="rId5" Type="http://schemas.microsoft.com/office/2007/relationships/hdphoto" Target="../media/hdphoto80.wdp"/><Relationship Id="rId15" Type="http://schemas.microsoft.com/office/2007/relationships/hdphoto" Target="../media/hdphoto85.wdp"/><Relationship Id="rId23" Type="http://schemas.microsoft.com/office/2007/relationships/hdphoto" Target="../media/hdphoto89.wdp"/><Relationship Id="rId10" Type="http://schemas.openxmlformats.org/officeDocument/2006/relationships/image" Target="../media/image177.png"/><Relationship Id="rId19" Type="http://schemas.microsoft.com/office/2007/relationships/hdphoto" Target="../media/hdphoto87.wdp"/><Relationship Id="rId4" Type="http://schemas.openxmlformats.org/officeDocument/2006/relationships/image" Target="../media/image174.png"/><Relationship Id="rId9" Type="http://schemas.microsoft.com/office/2007/relationships/hdphoto" Target="../media/hdphoto82.wdp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microsoft.com/office/2007/relationships/hdphoto" Target="../media/hdphoto9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microsoft.com/office/2007/relationships/hdphoto" Target="../media/hdphoto92.wdp"/><Relationship Id="rId7" Type="http://schemas.microsoft.com/office/2007/relationships/hdphoto" Target="../media/hdphoto94.wdp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eg"/><Relationship Id="rId11" Type="http://schemas.microsoft.com/office/2007/relationships/hdphoto" Target="../media/hdphoto96.wdp"/><Relationship Id="rId5" Type="http://schemas.microsoft.com/office/2007/relationships/hdphoto" Target="../media/hdphoto93.wdp"/><Relationship Id="rId10" Type="http://schemas.openxmlformats.org/officeDocument/2006/relationships/image" Target="../media/image190.png"/><Relationship Id="rId4" Type="http://schemas.openxmlformats.org/officeDocument/2006/relationships/image" Target="../media/image187.jpeg"/><Relationship Id="rId9" Type="http://schemas.microsoft.com/office/2007/relationships/hdphoto" Target="../media/hdphoto95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image" Target="../media/image27.jpeg"/><Relationship Id="rId26" Type="http://schemas.openxmlformats.org/officeDocument/2006/relationships/image" Target="../media/image35.jpeg"/><Relationship Id="rId39" Type="http://schemas.openxmlformats.org/officeDocument/2006/relationships/image" Target="../media/image48.jpeg"/><Relationship Id="rId21" Type="http://schemas.openxmlformats.org/officeDocument/2006/relationships/image" Target="../media/image30.jpeg"/><Relationship Id="rId34" Type="http://schemas.openxmlformats.org/officeDocument/2006/relationships/image" Target="../media/image43.jpeg"/><Relationship Id="rId42" Type="http://schemas.openxmlformats.org/officeDocument/2006/relationships/image" Target="../media/image50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20" Type="http://schemas.openxmlformats.org/officeDocument/2006/relationships/image" Target="../media/image29.jpeg"/><Relationship Id="rId29" Type="http://schemas.openxmlformats.org/officeDocument/2006/relationships/image" Target="../media/image38.jpeg"/><Relationship Id="rId41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jpeg"/><Relationship Id="rId32" Type="http://schemas.openxmlformats.org/officeDocument/2006/relationships/image" Target="../media/image41.jpeg"/><Relationship Id="rId37" Type="http://schemas.openxmlformats.org/officeDocument/2006/relationships/image" Target="../media/image46.jpeg"/><Relationship Id="rId40" Type="http://schemas.microsoft.com/office/2007/relationships/hdphoto" Target="../media/hdphoto1.wdp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23" Type="http://schemas.openxmlformats.org/officeDocument/2006/relationships/image" Target="../media/image32.jpeg"/><Relationship Id="rId28" Type="http://schemas.openxmlformats.org/officeDocument/2006/relationships/image" Target="../media/image37.jpeg"/><Relationship Id="rId36" Type="http://schemas.openxmlformats.org/officeDocument/2006/relationships/image" Target="../media/image45.jpeg"/><Relationship Id="rId10" Type="http://schemas.openxmlformats.org/officeDocument/2006/relationships/image" Target="../media/image19.jpeg"/><Relationship Id="rId19" Type="http://schemas.openxmlformats.org/officeDocument/2006/relationships/image" Target="../media/image28.jpeg"/><Relationship Id="rId31" Type="http://schemas.openxmlformats.org/officeDocument/2006/relationships/image" Target="../media/image40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jpeg"/><Relationship Id="rId27" Type="http://schemas.openxmlformats.org/officeDocument/2006/relationships/image" Target="../media/image36.jpeg"/><Relationship Id="rId30" Type="http://schemas.openxmlformats.org/officeDocument/2006/relationships/image" Target="../media/image39.jpeg"/><Relationship Id="rId35" Type="http://schemas.openxmlformats.org/officeDocument/2006/relationships/image" Target="../media/image44.jpe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5" Type="http://schemas.openxmlformats.org/officeDocument/2006/relationships/image" Target="../media/image34.jpeg"/><Relationship Id="rId33" Type="http://schemas.openxmlformats.org/officeDocument/2006/relationships/image" Target="../media/image42.jpeg"/><Relationship Id="rId38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jpeg"/><Relationship Id="rId21" Type="http://schemas.microsoft.com/office/2007/relationships/hdphoto" Target="../media/hdphoto11.wdp"/><Relationship Id="rId42" Type="http://schemas.openxmlformats.org/officeDocument/2006/relationships/image" Target="../media/image71.jpeg"/><Relationship Id="rId47" Type="http://schemas.microsoft.com/office/2007/relationships/hdphoto" Target="../media/hdphoto24.wdp"/><Relationship Id="rId63" Type="http://schemas.microsoft.com/office/2007/relationships/hdphoto" Target="../media/hdphoto32.wdp"/><Relationship Id="rId68" Type="http://schemas.openxmlformats.org/officeDocument/2006/relationships/image" Target="../media/image84.jpeg"/><Relationship Id="rId16" Type="http://schemas.openxmlformats.org/officeDocument/2006/relationships/image" Target="../media/image58.png"/><Relationship Id="rId11" Type="http://schemas.microsoft.com/office/2007/relationships/hdphoto" Target="../media/hdphoto6.wdp"/><Relationship Id="rId24" Type="http://schemas.openxmlformats.org/officeDocument/2006/relationships/image" Target="../media/image62.jpeg"/><Relationship Id="rId32" Type="http://schemas.openxmlformats.org/officeDocument/2006/relationships/image" Target="../media/image66.jpeg"/><Relationship Id="rId37" Type="http://schemas.microsoft.com/office/2007/relationships/hdphoto" Target="../media/hdphoto19.wdp"/><Relationship Id="rId40" Type="http://schemas.openxmlformats.org/officeDocument/2006/relationships/image" Target="../media/image70.png"/><Relationship Id="rId45" Type="http://schemas.microsoft.com/office/2007/relationships/hdphoto" Target="../media/hdphoto23.wdp"/><Relationship Id="rId53" Type="http://schemas.microsoft.com/office/2007/relationships/hdphoto" Target="../media/hdphoto27.wdp"/><Relationship Id="rId58" Type="http://schemas.openxmlformats.org/officeDocument/2006/relationships/image" Target="../media/image79.jpeg"/><Relationship Id="rId66" Type="http://schemas.openxmlformats.org/officeDocument/2006/relationships/image" Target="../media/image83.jpeg"/><Relationship Id="rId74" Type="http://schemas.openxmlformats.org/officeDocument/2006/relationships/image" Target="../media/image87.jpeg"/><Relationship Id="rId79" Type="http://schemas.openxmlformats.org/officeDocument/2006/relationships/image" Target="../media/image90.jpeg"/><Relationship Id="rId5" Type="http://schemas.microsoft.com/office/2007/relationships/hdphoto" Target="../media/hdphoto3.wdp"/><Relationship Id="rId61" Type="http://schemas.microsoft.com/office/2007/relationships/hdphoto" Target="../media/hdphoto31.wdp"/><Relationship Id="rId19" Type="http://schemas.microsoft.com/office/2007/relationships/hdphoto" Target="../media/hdphoto10.wdp"/><Relationship Id="rId14" Type="http://schemas.openxmlformats.org/officeDocument/2006/relationships/image" Target="../media/image57.png"/><Relationship Id="rId22" Type="http://schemas.openxmlformats.org/officeDocument/2006/relationships/image" Target="../media/image61.jpeg"/><Relationship Id="rId27" Type="http://schemas.microsoft.com/office/2007/relationships/hdphoto" Target="../media/hdphoto14.wdp"/><Relationship Id="rId30" Type="http://schemas.openxmlformats.org/officeDocument/2006/relationships/image" Target="../media/image65.jpeg"/><Relationship Id="rId35" Type="http://schemas.microsoft.com/office/2007/relationships/hdphoto" Target="../media/hdphoto18.wdp"/><Relationship Id="rId43" Type="http://schemas.microsoft.com/office/2007/relationships/hdphoto" Target="../media/hdphoto22.wdp"/><Relationship Id="rId48" Type="http://schemas.openxmlformats.org/officeDocument/2006/relationships/image" Target="../media/image74.jpeg"/><Relationship Id="rId56" Type="http://schemas.openxmlformats.org/officeDocument/2006/relationships/image" Target="../media/image78.jpeg"/><Relationship Id="rId64" Type="http://schemas.openxmlformats.org/officeDocument/2006/relationships/image" Target="../media/image82.jpeg"/><Relationship Id="rId69" Type="http://schemas.microsoft.com/office/2007/relationships/hdphoto" Target="../media/hdphoto35.wdp"/><Relationship Id="rId77" Type="http://schemas.microsoft.com/office/2007/relationships/hdphoto" Target="../media/hdphoto39.wdp"/><Relationship Id="rId8" Type="http://schemas.openxmlformats.org/officeDocument/2006/relationships/image" Target="../media/image54.jpeg"/><Relationship Id="rId51" Type="http://schemas.microsoft.com/office/2007/relationships/hdphoto" Target="../media/hdphoto26.wdp"/><Relationship Id="rId72" Type="http://schemas.openxmlformats.org/officeDocument/2006/relationships/image" Target="../media/image86.jpeg"/><Relationship Id="rId80" Type="http://schemas.microsoft.com/office/2007/relationships/hdphoto" Target="../media/hdphoto40.wdp"/><Relationship Id="rId3" Type="http://schemas.microsoft.com/office/2007/relationships/hdphoto" Target="../media/hdphoto2.wdp"/><Relationship Id="rId12" Type="http://schemas.openxmlformats.org/officeDocument/2006/relationships/image" Target="../media/image56.jpeg"/><Relationship Id="rId17" Type="http://schemas.microsoft.com/office/2007/relationships/hdphoto" Target="../media/hdphoto9.wdp"/><Relationship Id="rId25" Type="http://schemas.microsoft.com/office/2007/relationships/hdphoto" Target="../media/hdphoto13.wdp"/><Relationship Id="rId33" Type="http://schemas.microsoft.com/office/2007/relationships/hdphoto" Target="../media/hdphoto17.wdp"/><Relationship Id="rId38" Type="http://schemas.openxmlformats.org/officeDocument/2006/relationships/image" Target="../media/image69.jpeg"/><Relationship Id="rId46" Type="http://schemas.openxmlformats.org/officeDocument/2006/relationships/image" Target="../media/image73.jpeg"/><Relationship Id="rId59" Type="http://schemas.microsoft.com/office/2007/relationships/hdphoto" Target="../media/hdphoto30.wdp"/><Relationship Id="rId67" Type="http://schemas.microsoft.com/office/2007/relationships/hdphoto" Target="../media/hdphoto34.wdp"/><Relationship Id="rId20" Type="http://schemas.openxmlformats.org/officeDocument/2006/relationships/image" Target="../media/image60.jpeg"/><Relationship Id="rId41" Type="http://schemas.microsoft.com/office/2007/relationships/hdphoto" Target="../media/hdphoto21.wdp"/><Relationship Id="rId54" Type="http://schemas.openxmlformats.org/officeDocument/2006/relationships/image" Target="../media/image77.jpeg"/><Relationship Id="rId62" Type="http://schemas.openxmlformats.org/officeDocument/2006/relationships/image" Target="../media/image81.jpeg"/><Relationship Id="rId70" Type="http://schemas.openxmlformats.org/officeDocument/2006/relationships/image" Target="../media/image85.jpeg"/><Relationship Id="rId75" Type="http://schemas.microsoft.com/office/2007/relationships/hdphoto" Target="../media/hdphoto3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5" Type="http://schemas.microsoft.com/office/2007/relationships/hdphoto" Target="../media/hdphoto8.wdp"/><Relationship Id="rId23" Type="http://schemas.microsoft.com/office/2007/relationships/hdphoto" Target="../media/hdphoto12.wdp"/><Relationship Id="rId28" Type="http://schemas.openxmlformats.org/officeDocument/2006/relationships/image" Target="../media/image64.jpeg"/><Relationship Id="rId36" Type="http://schemas.openxmlformats.org/officeDocument/2006/relationships/image" Target="../media/image68.jpeg"/><Relationship Id="rId49" Type="http://schemas.microsoft.com/office/2007/relationships/hdphoto" Target="../media/hdphoto25.wdp"/><Relationship Id="rId57" Type="http://schemas.microsoft.com/office/2007/relationships/hdphoto" Target="../media/hdphoto29.wdp"/><Relationship Id="rId10" Type="http://schemas.openxmlformats.org/officeDocument/2006/relationships/image" Target="../media/image55.jpeg"/><Relationship Id="rId31" Type="http://schemas.microsoft.com/office/2007/relationships/hdphoto" Target="../media/hdphoto16.wdp"/><Relationship Id="rId44" Type="http://schemas.openxmlformats.org/officeDocument/2006/relationships/image" Target="../media/image72.jpeg"/><Relationship Id="rId52" Type="http://schemas.openxmlformats.org/officeDocument/2006/relationships/image" Target="../media/image76.jpeg"/><Relationship Id="rId60" Type="http://schemas.openxmlformats.org/officeDocument/2006/relationships/image" Target="../media/image80.jpeg"/><Relationship Id="rId65" Type="http://schemas.microsoft.com/office/2007/relationships/hdphoto" Target="../media/hdphoto33.wdp"/><Relationship Id="rId73" Type="http://schemas.microsoft.com/office/2007/relationships/hdphoto" Target="../media/hdphoto37.wdp"/><Relationship Id="rId78" Type="http://schemas.openxmlformats.org/officeDocument/2006/relationships/image" Target="../media/image89.jpeg"/><Relationship Id="rId4" Type="http://schemas.openxmlformats.org/officeDocument/2006/relationships/image" Target="../media/image52.png"/><Relationship Id="rId9" Type="http://schemas.microsoft.com/office/2007/relationships/hdphoto" Target="../media/hdphoto5.wdp"/><Relationship Id="rId13" Type="http://schemas.microsoft.com/office/2007/relationships/hdphoto" Target="../media/hdphoto7.wdp"/><Relationship Id="rId18" Type="http://schemas.openxmlformats.org/officeDocument/2006/relationships/image" Target="../media/image59.jpeg"/><Relationship Id="rId39" Type="http://schemas.microsoft.com/office/2007/relationships/hdphoto" Target="../media/hdphoto20.wdp"/><Relationship Id="rId34" Type="http://schemas.openxmlformats.org/officeDocument/2006/relationships/image" Target="../media/image67.jpeg"/><Relationship Id="rId50" Type="http://schemas.openxmlformats.org/officeDocument/2006/relationships/image" Target="../media/image75.jpeg"/><Relationship Id="rId55" Type="http://schemas.microsoft.com/office/2007/relationships/hdphoto" Target="../media/hdphoto28.wdp"/><Relationship Id="rId76" Type="http://schemas.openxmlformats.org/officeDocument/2006/relationships/image" Target="../media/image88.jpeg"/><Relationship Id="rId7" Type="http://schemas.microsoft.com/office/2007/relationships/hdphoto" Target="../media/hdphoto4.wdp"/><Relationship Id="rId71" Type="http://schemas.microsoft.com/office/2007/relationships/hdphoto" Target="../media/hdphoto36.wdp"/><Relationship Id="rId2" Type="http://schemas.openxmlformats.org/officeDocument/2006/relationships/image" Target="../media/image51.jpeg"/><Relationship Id="rId29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microsoft.com/office/2007/relationships/hdphoto" Target="../media/hdphoto54.wdp"/><Relationship Id="rId21" Type="http://schemas.microsoft.com/office/2007/relationships/hdphoto" Target="../media/hdphoto48.wdp"/><Relationship Id="rId34" Type="http://schemas.microsoft.com/office/2007/relationships/hdphoto" Target="../media/hdphoto52.wdp"/><Relationship Id="rId42" Type="http://schemas.openxmlformats.org/officeDocument/2006/relationships/image" Target="../media/image117.png"/><Relationship Id="rId47" Type="http://schemas.microsoft.com/office/2007/relationships/hdphoto" Target="../media/hdphoto57.wdp"/><Relationship Id="rId50" Type="http://schemas.openxmlformats.org/officeDocument/2006/relationships/image" Target="../media/image121.png"/><Relationship Id="rId55" Type="http://schemas.microsoft.com/office/2007/relationships/hdphoto" Target="../media/hdphoto61.wdp"/><Relationship Id="rId7" Type="http://schemas.openxmlformats.org/officeDocument/2006/relationships/image" Target="../media/image94.jpeg"/><Relationship Id="rId2" Type="http://schemas.openxmlformats.org/officeDocument/2006/relationships/image" Target="../media/image91.png"/><Relationship Id="rId16" Type="http://schemas.microsoft.com/office/2007/relationships/hdphoto" Target="../media/hdphoto46.wdp"/><Relationship Id="rId29" Type="http://schemas.openxmlformats.org/officeDocument/2006/relationships/image" Target="../media/image107.jpeg"/><Relationship Id="rId11" Type="http://schemas.openxmlformats.org/officeDocument/2006/relationships/image" Target="../media/image96.png"/><Relationship Id="rId24" Type="http://schemas.openxmlformats.org/officeDocument/2006/relationships/image" Target="../media/image104.jpeg"/><Relationship Id="rId32" Type="http://schemas.openxmlformats.org/officeDocument/2006/relationships/image" Target="../media/image110.jpeg"/><Relationship Id="rId37" Type="http://schemas.microsoft.com/office/2007/relationships/hdphoto" Target="../media/hdphoto53.wdp"/><Relationship Id="rId40" Type="http://schemas.openxmlformats.org/officeDocument/2006/relationships/image" Target="../media/image115.png"/><Relationship Id="rId45" Type="http://schemas.microsoft.com/office/2007/relationships/hdphoto" Target="../media/hdphoto56.wdp"/><Relationship Id="rId53" Type="http://schemas.microsoft.com/office/2007/relationships/hdphoto" Target="../media/hdphoto60.wdp"/><Relationship Id="rId58" Type="http://schemas.openxmlformats.org/officeDocument/2006/relationships/image" Target="../media/image125.png"/><Relationship Id="rId5" Type="http://schemas.openxmlformats.org/officeDocument/2006/relationships/image" Target="../media/image93.png"/><Relationship Id="rId61" Type="http://schemas.microsoft.com/office/2007/relationships/hdphoto" Target="../media/hdphoto64.wdp"/><Relationship Id="rId19" Type="http://schemas.microsoft.com/office/2007/relationships/hdphoto" Target="../media/hdphoto47.wdp"/><Relationship Id="rId14" Type="http://schemas.openxmlformats.org/officeDocument/2006/relationships/image" Target="../media/image98.png"/><Relationship Id="rId22" Type="http://schemas.openxmlformats.org/officeDocument/2006/relationships/image" Target="../media/image103.png"/><Relationship Id="rId27" Type="http://schemas.microsoft.com/office/2007/relationships/hdphoto" Target="../media/hdphoto51.wdp"/><Relationship Id="rId30" Type="http://schemas.openxmlformats.org/officeDocument/2006/relationships/image" Target="../media/image108.jpeg"/><Relationship Id="rId35" Type="http://schemas.openxmlformats.org/officeDocument/2006/relationships/image" Target="../media/image112.png"/><Relationship Id="rId43" Type="http://schemas.microsoft.com/office/2007/relationships/hdphoto" Target="../media/hdphoto55.wdp"/><Relationship Id="rId48" Type="http://schemas.openxmlformats.org/officeDocument/2006/relationships/image" Target="../media/image120.png"/><Relationship Id="rId56" Type="http://schemas.openxmlformats.org/officeDocument/2006/relationships/image" Target="../media/image124.png"/><Relationship Id="rId8" Type="http://schemas.microsoft.com/office/2007/relationships/hdphoto" Target="../media/hdphoto43.wdp"/><Relationship Id="rId51" Type="http://schemas.microsoft.com/office/2007/relationships/hdphoto" Target="../media/hdphoto59.wdp"/><Relationship Id="rId3" Type="http://schemas.microsoft.com/office/2007/relationships/hdphoto" Target="../media/hdphoto41.wdp"/><Relationship Id="rId12" Type="http://schemas.microsoft.com/office/2007/relationships/hdphoto" Target="../media/hdphoto45.wdp"/><Relationship Id="rId17" Type="http://schemas.openxmlformats.org/officeDocument/2006/relationships/image" Target="../media/image100.jpeg"/><Relationship Id="rId25" Type="http://schemas.microsoft.com/office/2007/relationships/hdphoto" Target="../media/hdphoto50.wdp"/><Relationship Id="rId33" Type="http://schemas.openxmlformats.org/officeDocument/2006/relationships/image" Target="../media/image111.png"/><Relationship Id="rId38" Type="http://schemas.openxmlformats.org/officeDocument/2006/relationships/image" Target="../media/image114.png"/><Relationship Id="rId46" Type="http://schemas.openxmlformats.org/officeDocument/2006/relationships/image" Target="../media/image119.png"/><Relationship Id="rId59" Type="http://schemas.microsoft.com/office/2007/relationships/hdphoto" Target="../media/hdphoto63.wdp"/><Relationship Id="rId20" Type="http://schemas.openxmlformats.org/officeDocument/2006/relationships/image" Target="../media/image102.jpeg"/><Relationship Id="rId41" Type="http://schemas.openxmlformats.org/officeDocument/2006/relationships/image" Target="../media/image116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15" Type="http://schemas.openxmlformats.org/officeDocument/2006/relationships/image" Target="../media/image99.png"/><Relationship Id="rId23" Type="http://schemas.microsoft.com/office/2007/relationships/hdphoto" Target="../media/hdphoto49.wdp"/><Relationship Id="rId28" Type="http://schemas.openxmlformats.org/officeDocument/2006/relationships/image" Target="../media/image106.png"/><Relationship Id="rId36" Type="http://schemas.openxmlformats.org/officeDocument/2006/relationships/image" Target="../media/image113.png"/><Relationship Id="rId49" Type="http://schemas.microsoft.com/office/2007/relationships/hdphoto" Target="../media/hdphoto58.wdp"/><Relationship Id="rId57" Type="http://schemas.microsoft.com/office/2007/relationships/hdphoto" Target="../media/hdphoto62.wdp"/><Relationship Id="rId10" Type="http://schemas.microsoft.com/office/2007/relationships/hdphoto" Target="../media/hdphoto44.wdp"/><Relationship Id="rId31" Type="http://schemas.openxmlformats.org/officeDocument/2006/relationships/image" Target="../media/image109.jpeg"/><Relationship Id="rId44" Type="http://schemas.openxmlformats.org/officeDocument/2006/relationships/image" Target="../media/image118.png"/><Relationship Id="rId52" Type="http://schemas.openxmlformats.org/officeDocument/2006/relationships/image" Target="../media/image122.png"/><Relationship Id="rId60" Type="http://schemas.openxmlformats.org/officeDocument/2006/relationships/image" Target="../media/image126.png"/><Relationship Id="rId4" Type="http://schemas.openxmlformats.org/officeDocument/2006/relationships/image" Target="../media/image92.jpeg"/><Relationship Id="rId9" Type="http://schemas.openxmlformats.org/officeDocument/2006/relationships/image" Target="../media/image95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microsoft.com/office/2007/relationships/hdphoto" Target="../media/hdphoto54.wdp"/><Relationship Id="rId21" Type="http://schemas.microsoft.com/office/2007/relationships/hdphoto" Target="../media/hdphoto48.wdp"/><Relationship Id="rId34" Type="http://schemas.microsoft.com/office/2007/relationships/hdphoto" Target="../media/hdphoto52.wdp"/><Relationship Id="rId42" Type="http://schemas.openxmlformats.org/officeDocument/2006/relationships/image" Target="../media/image127.png"/><Relationship Id="rId47" Type="http://schemas.microsoft.com/office/2007/relationships/hdphoto" Target="../media/hdphoto67.wdp"/><Relationship Id="rId50" Type="http://schemas.openxmlformats.org/officeDocument/2006/relationships/image" Target="../media/image131.png"/><Relationship Id="rId7" Type="http://schemas.openxmlformats.org/officeDocument/2006/relationships/image" Target="../media/image94.jpeg"/><Relationship Id="rId2" Type="http://schemas.openxmlformats.org/officeDocument/2006/relationships/image" Target="../media/image91.png"/><Relationship Id="rId16" Type="http://schemas.microsoft.com/office/2007/relationships/hdphoto" Target="../media/hdphoto46.wdp"/><Relationship Id="rId29" Type="http://schemas.openxmlformats.org/officeDocument/2006/relationships/image" Target="../media/image107.jpeg"/><Relationship Id="rId11" Type="http://schemas.openxmlformats.org/officeDocument/2006/relationships/image" Target="../media/image96.png"/><Relationship Id="rId24" Type="http://schemas.openxmlformats.org/officeDocument/2006/relationships/image" Target="../media/image104.jpeg"/><Relationship Id="rId32" Type="http://schemas.openxmlformats.org/officeDocument/2006/relationships/image" Target="../media/image110.jpeg"/><Relationship Id="rId37" Type="http://schemas.microsoft.com/office/2007/relationships/hdphoto" Target="../media/hdphoto53.wdp"/><Relationship Id="rId40" Type="http://schemas.openxmlformats.org/officeDocument/2006/relationships/image" Target="../media/image115.png"/><Relationship Id="rId45" Type="http://schemas.microsoft.com/office/2007/relationships/hdphoto" Target="../media/hdphoto66.wdp"/><Relationship Id="rId53" Type="http://schemas.openxmlformats.org/officeDocument/2006/relationships/image" Target="../media/image133.png"/><Relationship Id="rId5" Type="http://schemas.openxmlformats.org/officeDocument/2006/relationships/image" Target="../media/image93.png"/><Relationship Id="rId10" Type="http://schemas.microsoft.com/office/2007/relationships/hdphoto" Target="../media/hdphoto44.wdp"/><Relationship Id="rId19" Type="http://schemas.microsoft.com/office/2007/relationships/hdphoto" Target="../media/hdphoto47.wdp"/><Relationship Id="rId31" Type="http://schemas.openxmlformats.org/officeDocument/2006/relationships/image" Target="../media/image109.jpe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4" Type="http://schemas.openxmlformats.org/officeDocument/2006/relationships/image" Target="../media/image92.jpeg"/><Relationship Id="rId9" Type="http://schemas.openxmlformats.org/officeDocument/2006/relationships/image" Target="../media/image95.jpeg"/><Relationship Id="rId14" Type="http://schemas.openxmlformats.org/officeDocument/2006/relationships/image" Target="../media/image98.png"/><Relationship Id="rId22" Type="http://schemas.openxmlformats.org/officeDocument/2006/relationships/image" Target="../media/image103.png"/><Relationship Id="rId27" Type="http://schemas.microsoft.com/office/2007/relationships/hdphoto" Target="../media/hdphoto51.wdp"/><Relationship Id="rId30" Type="http://schemas.openxmlformats.org/officeDocument/2006/relationships/image" Target="../media/image108.jpeg"/><Relationship Id="rId35" Type="http://schemas.openxmlformats.org/officeDocument/2006/relationships/image" Target="../media/image112.png"/><Relationship Id="rId43" Type="http://schemas.microsoft.com/office/2007/relationships/hdphoto" Target="../media/hdphoto65.wdp"/><Relationship Id="rId48" Type="http://schemas.openxmlformats.org/officeDocument/2006/relationships/image" Target="../media/image130.png"/><Relationship Id="rId8" Type="http://schemas.microsoft.com/office/2007/relationships/hdphoto" Target="../media/hdphoto43.wdp"/><Relationship Id="rId51" Type="http://schemas.microsoft.com/office/2007/relationships/hdphoto" Target="../media/hdphoto69.wdp"/><Relationship Id="rId3" Type="http://schemas.microsoft.com/office/2007/relationships/hdphoto" Target="../media/hdphoto41.wdp"/><Relationship Id="rId12" Type="http://schemas.microsoft.com/office/2007/relationships/hdphoto" Target="../media/hdphoto45.wdp"/><Relationship Id="rId17" Type="http://schemas.openxmlformats.org/officeDocument/2006/relationships/image" Target="../media/image100.jpeg"/><Relationship Id="rId25" Type="http://schemas.microsoft.com/office/2007/relationships/hdphoto" Target="../media/hdphoto50.wdp"/><Relationship Id="rId33" Type="http://schemas.openxmlformats.org/officeDocument/2006/relationships/image" Target="../media/image111.png"/><Relationship Id="rId38" Type="http://schemas.openxmlformats.org/officeDocument/2006/relationships/image" Target="../media/image114.png"/><Relationship Id="rId46" Type="http://schemas.openxmlformats.org/officeDocument/2006/relationships/image" Target="../media/image129.png"/><Relationship Id="rId20" Type="http://schemas.openxmlformats.org/officeDocument/2006/relationships/image" Target="../media/image102.jpeg"/><Relationship Id="rId41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15" Type="http://schemas.openxmlformats.org/officeDocument/2006/relationships/image" Target="../media/image99.png"/><Relationship Id="rId23" Type="http://schemas.microsoft.com/office/2007/relationships/hdphoto" Target="../media/hdphoto49.wdp"/><Relationship Id="rId28" Type="http://schemas.openxmlformats.org/officeDocument/2006/relationships/image" Target="../media/image106.png"/><Relationship Id="rId36" Type="http://schemas.openxmlformats.org/officeDocument/2006/relationships/image" Target="../media/image113.png"/><Relationship Id="rId49" Type="http://schemas.microsoft.com/office/2007/relationships/hdphoto" Target="../media/hdphoto6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74.wdp"/><Relationship Id="rId18" Type="http://schemas.openxmlformats.org/officeDocument/2006/relationships/image" Target="../media/image142.jpeg"/><Relationship Id="rId26" Type="http://schemas.microsoft.com/office/2007/relationships/hdphoto" Target="../media/hdphoto77.wdp"/><Relationship Id="rId39" Type="http://schemas.microsoft.com/office/2007/relationships/hdphoto" Target="../media/hdphoto18.wdp"/><Relationship Id="rId21" Type="http://schemas.microsoft.com/office/2007/relationships/hdphoto" Target="../media/hdphoto45.wdp"/><Relationship Id="rId34" Type="http://schemas.microsoft.com/office/2007/relationships/hdphoto" Target="../media/hdphoto46.wdp"/><Relationship Id="rId7" Type="http://schemas.openxmlformats.org/officeDocument/2006/relationships/image" Target="../media/image137.png"/><Relationship Id="rId12" Type="http://schemas.openxmlformats.org/officeDocument/2006/relationships/image" Target="../media/image139.jpeg"/><Relationship Id="rId17" Type="http://schemas.microsoft.com/office/2007/relationships/hdphoto" Target="../media/hdphoto12.wdp"/><Relationship Id="rId25" Type="http://schemas.openxmlformats.org/officeDocument/2006/relationships/image" Target="../media/image145.jpeg"/><Relationship Id="rId33" Type="http://schemas.openxmlformats.org/officeDocument/2006/relationships/image" Target="../media/image149.png"/><Relationship Id="rId38" Type="http://schemas.openxmlformats.org/officeDocument/2006/relationships/image" Target="../media/image152.jpeg"/><Relationship Id="rId2" Type="http://schemas.openxmlformats.org/officeDocument/2006/relationships/image" Target="../media/image134.png"/><Relationship Id="rId16" Type="http://schemas.openxmlformats.org/officeDocument/2006/relationships/image" Target="../media/image141.jpeg"/><Relationship Id="rId20" Type="http://schemas.openxmlformats.org/officeDocument/2006/relationships/image" Target="../media/image143.png"/><Relationship Id="rId29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microsoft.com/office/2007/relationships/hdphoto" Target="../media/hdphoto73.wdp"/><Relationship Id="rId24" Type="http://schemas.microsoft.com/office/2007/relationships/hdphoto" Target="../media/hdphoto76.wdp"/><Relationship Id="rId32" Type="http://schemas.microsoft.com/office/2007/relationships/hdphoto" Target="../media/hdphoto51.wdp"/><Relationship Id="rId37" Type="http://schemas.openxmlformats.org/officeDocument/2006/relationships/image" Target="../media/image151.png"/><Relationship Id="rId5" Type="http://schemas.microsoft.com/office/2007/relationships/hdphoto" Target="../media/hdphoto71.wdp"/><Relationship Id="rId15" Type="http://schemas.microsoft.com/office/2007/relationships/hdphoto" Target="../media/hdphoto17.wdp"/><Relationship Id="rId23" Type="http://schemas.openxmlformats.org/officeDocument/2006/relationships/image" Target="../media/image144.jpeg"/><Relationship Id="rId28" Type="http://schemas.microsoft.com/office/2007/relationships/hdphoto" Target="../media/hdphoto49.wdp"/><Relationship Id="rId36" Type="http://schemas.openxmlformats.org/officeDocument/2006/relationships/image" Target="../media/image150.jpeg"/><Relationship Id="rId10" Type="http://schemas.openxmlformats.org/officeDocument/2006/relationships/image" Target="../media/image138.jpeg"/><Relationship Id="rId19" Type="http://schemas.microsoft.com/office/2007/relationships/hdphoto" Target="../media/hdphoto75.wdp"/><Relationship Id="rId31" Type="http://schemas.openxmlformats.org/officeDocument/2006/relationships/image" Target="../media/image148.png"/><Relationship Id="rId4" Type="http://schemas.openxmlformats.org/officeDocument/2006/relationships/image" Target="../media/image135.png"/><Relationship Id="rId9" Type="http://schemas.openxmlformats.org/officeDocument/2006/relationships/image" Target="../media/image92.jpeg"/><Relationship Id="rId14" Type="http://schemas.openxmlformats.org/officeDocument/2006/relationships/image" Target="../media/image140.jpeg"/><Relationship Id="rId22" Type="http://schemas.openxmlformats.org/officeDocument/2006/relationships/image" Target="../media/image100.jpeg"/><Relationship Id="rId27" Type="http://schemas.openxmlformats.org/officeDocument/2006/relationships/image" Target="../media/image146.png"/><Relationship Id="rId30" Type="http://schemas.microsoft.com/office/2007/relationships/hdphoto" Target="../media/hdphoto78.wdp"/><Relationship Id="rId35" Type="http://schemas.openxmlformats.org/officeDocument/2006/relationships/image" Target="../media/image96.png"/><Relationship Id="rId8" Type="http://schemas.microsoft.com/office/2007/relationships/hdphoto" Target="../media/hdphoto72.wdp"/><Relationship Id="rId3" Type="http://schemas.microsoft.com/office/2007/relationships/hdphoto" Target="../media/hdphoto70.wdp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17.wdp"/><Relationship Id="rId18" Type="http://schemas.openxmlformats.org/officeDocument/2006/relationships/image" Target="../media/image143.png"/><Relationship Id="rId26" Type="http://schemas.microsoft.com/office/2007/relationships/hdphoto" Target="../media/hdphoto49.wdp"/><Relationship Id="rId21" Type="http://schemas.openxmlformats.org/officeDocument/2006/relationships/image" Target="../media/image144.jpeg"/><Relationship Id="rId34" Type="http://schemas.openxmlformats.org/officeDocument/2006/relationships/image" Target="../media/image150.jpeg"/><Relationship Id="rId7" Type="http://schemas.openxmlformats.org/officeDocument/2006/relationships/image" Target="../media/image92.jpeg"/><Relationship Id="rId12" Type="http://schemas.openxmlformats.org/officeDocument/2006/relationships/image" Target="../media/image140.jpeg"/><Relationship Id="rId17" Type="http://schemas.microsoft.com/office/2007/relationships/hdphoto" Target="../media/hdphoto75.wdp"/><Relationship Id="rId25" Type="http://schemas.openxmlformats.org/officeDocument/2006/relationships/image" Target="../media/image146.png"/><Relationship Id="rId33" Type="http://schemas.openxmlformats.org/officeDocument/2006/relationships/image" Target="../media/image96.png"/><Relationship Id="rId38" Type="http://schemas.openxmlformats.org/officeDocument/2006/relationships/image" Target="../media/image153.jpeg"/><Relationship Id="rId2" Type="http://schemas.openxmlformats.org/officeDocument/2006/relationships/image" Target="../media/image135.png"/><Relationship Id="rId16" Type="http://schemas.openxmlformats.org/officeDocument/2006/relationships/image" Target="../media/image142.jpeg"/><Relationship Id="rId20" Type="http://schemas.openxmlformats.org/officeDocument/2006/relationships/image" Target="../media/image100.jpe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2.wdp"/><Relationship Id="rId11" Type="http://schemas.microsoft.com/office/2007/relationships/hdphoto" Target="../media/hdphoto74.wdp"/><Relationship Id="rId24" Type="http://schemas.microsoft.com/office/2007/relationships/hdphoto" Target="../media/hdphoto77.wdp"/><Relationship Id="rId32" Type="http://schemas.microsoft.com/office/2007/relationships/hdphoto" Target="../media/hdphoto46.wdp"/><Relationship Id="rId37" Type="http://schemas.microsoft.com/office/2007/relationships/hdphoto" Target="../media/hdphoto18.wdp"/><Relationship Id="rId5" Type="http://schemas.openxmlformats.org/officeDocument/2006/relationships/image" Target="../media/image137.png"/><Relationship Id="rId15" Type="http://schemas.microsoft.com/office/2007/relationships/hdphoto" Target="../media/hdphoto12.wdp"/><Relationship Id="rId23" Type="http://schemas.openxmlformats.org/officeDocument/2006/relationships/image" Target="../media/image145.jpeg"/><Relationship Id="rId28" Type="http://schemas.microsoft.com/office/2007/relationships/hdphoto" Target="../media/hdphoto78.wdp"/><Relationship Id="rId36" Type="http://schemas.openxmlformats.org/officeDocument/2006/relationships/image" Target="../media/image152.jpeg"/><Relationship Id="rId10" Type="http://schemas.openxmlformats.org/officeDocument/2006/relationships/image" Target="../media/image139.jpeg"/><Relationship Id="rId19" Type="http://schemas.microsoft.com/office/2007/relationships/hdphoto" Target="../media/hdphoto45.wdp"/><Relationship Id="rId31" Type="http://schemas.openxmlformats.org/officeDocument/2006/relationships/image" Target="../media/image149.png"/><Relationship Id="rId4" Type="http://schemas.openxmlformats.org/officeDocument/2006/relationships/image" Target="../media/image136.png"/><Relationship Id="rId9" Type="http://schemas.microsoft.com/office/2007/relationships/hdphoto" Target="../media/hdphoto73.wdp"/><Relationship Id="rId14" Type="http://schemas.openxmlformats.org/officeDocument/2006/relationships/image" Target="../media/image141.jpeg"/><Relationship Id="rId22" Type="http://schemas.microsoft.com/office/2007/relationships/hdphoto" Target="../media/hdphoto76.wdp"/><Relationship Id="rId27" Type="http://schemas.openxmlformats.org/officeDocument/2006/relationships/image" Target="../media/image147.jpeg"/><Relationship Id="rId30" Type="http://schemas.microsoft.com/office/2007/relationships/hdphoto" Target="../media/hdphoto51.wdp"/><Relationship Id="rId35" Type="http://schemas.openxmlformats.org/officeDocument/2006/relationships/image" Target="../media/image151.png"/><Relationship Id="rId8" Type="http://schemas.openxmlformats.org/officeDocument/2006/relationships/image" Target="../media/image138.jpeg"/><Relationship Id="rId3" Type="http://schemas.microsoft.com/office/2007/relationships/hdphoto" Target="../media/hdphoto71.wdp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74.wdp"/><Relationship Id="rId18" Type="http://schemas.openxmlformats.org/officeDocument/2006/relationships/image" Target="../media/image150.jpeg"/><Relationship Id="rId26" Type="http://schemas.openxmlformats.org/officeDocument/2006/relationships/image" Target="../media/image149.png"/><Relationship Id="rId3" Type="http://schemas.microsoft.com/office/2007/relationships/hdphoto" Target="../media/hdphoto72.wdp"/><Relationship Id="rId21" Type="http://schemas.openxmlformats.org/officeDocument/2006/relationships/image" Target="../media/image100.jpeg"/><Relationship Id="rId34" Type="http://schemas.openxmlformats.org/officeDocument/2006/relationships/image" Target="../media/image152.jpeg"/><Relationship Id="rId7" Type="http://schemas.openxmlformats.org/officeDocument/2006/relationships/image" Target="../media/image148.png"/><Relationship Id="rId12" Type="http://schemas.openxmlformats.org/officeDocument/2006/relationships/image" Target="../media/image139.jpeg"/><Relationship Id="rId17" Type="http://schemas.microsoft.com/office/2007/relationships/hdphoto" Target="../media/hdphoto75.wdp"/><Relationship Id="rId25" Type="http://schemas.microsoft.com/office/2007/relationships/hdphoto" Target="../media/hdphoto49.wdp"/><Relationship Id="rId33" Type="http://schemas.microsoft.com/office/2007/relationships/hdphoto" Target="../media/hdphoto17.wdp"/><Relationship Id="rId2" Type="http://schemas.openxmlformats.org/officeDocument/2006/relationships/image" Target="../media/image137.png"/><Relationship Id="rId16" Type="http://schemas.openxmlformats.org/officeDocument/2006/relationships/image" Target="../media/image142.jpeg"/><Relationship Id="rId20" Type="http://schemas.microsoft.com/office/2007/relationships/hdphoto" Target="../media/hdphoto76.wdp"/><Relationship Id="rId29" Type="http://schemas.microsoft.com/office/2007/relationships/hdphoto" Target="../media/hdphoto7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92.jpeg"/><Relationship Id="rId24" Type="http://schemas.openxmlformats.org/officeDocument/2006/relationships/image" Target="../media/image151.png"/><Relationship Id="rId32" Type="http://schemas.openxmlformats.org/officeDocument/2006/relationships/image" Target="../media/image140.jpeg"/><Relationship Id="rId5" Type="http://schemas.microsoft.com/office/2007/relationships/hdphoto" Target="../media/hdphoto71.wdp"/><Relationship Id="rId15" Type="http://schemas.microsoft.com/office/2007/relationships/hdphoto" Target="../media/hdphoto45.wdp"/><Relationship Id="rId23" Type="http://schemas.microsoft.com/office/2007/relationships/hdphoto" Target="../media/hdphoto77.wdp"/><Relationship Id="rId28" Type="http://schemas.openxmlformats.org/officeDocument/2006/relationships/image" Target="../media/image147.jpeg"/><Relationship Id="rId10" Type="http://schemas.microsoft.com/office/2007/relationships/hdphoto" Target="../media/hdphoto73.wdp"/><Relationship Id="rId19" Type="http://schemas.openxmlformats.org/officeDocument/2006/relationships/image" Target="../media/image144.jpeg"/><Relationship Id="rId31" Type="http://schemas.microsoft.com/office/2007/relationships/hdphoto" Target="../media/hdphoto12.wdp"/><Relationship Id="rId4" Type="http://schemas.openxmlformats.org/officeDocument/2006/relationships/image" Target="../media/image135.png"/><Relationship Id="rId9" Type="http://schemas.openxmlformats.org/officeDocument/2006/relationships/image" Target="../media/image138.jpeg"/><Relationship Id="rId14" Type="http://schemas.openxmlformats.org/officeDocument/2006/relationships/image" Target="../media/image96.png"/><Relationship Id="rId22" Type="http://schemas.openxmlformats.org/officeDocument/2006/relationships/image" Target="../media/image145.jpeg"/><Relationship Id="rId27" Type="http://schemas.microsoft.com/office/2007/relationships/hdphoto" Target="../media/hdphoto46.wdp"/><Relationship Id="rId30" Type="http://schemas.openxmlformats.org/officeDocument/2006/relationships/image" Target="../media/image141.jpeg"/><Relationship Id="rId35" Type="http://schemas.microsoft.com/office/2007/relationships/hdphoto" Target="../media/hdphoto18.wdp"/><Relationship Id="rId8" Type="http://schemas.microsoft.com/office/2007/relationships/hdphoto" Target="../media/hdphoto5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Picture 96" descr="C:\Users\shaheesm\Desktop\CAR\Images\Fraud\Working\Rebecca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0040" r="4245" b="8483"/>
          <a:stretch/>
        </p:blipFill>
        <p:spPr bwMode="auto">
          <a:xfrm>
            <a:off x="3320143" y="3050020"/>
            <a:ext cx="1322163" cy="15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1" name="Picture 97" descr="C:\Users\shaheesm\Desktop\CAR\Images\Fraud\Working\Rebecca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4070" r="18014" b="20019"/>
          <a:stretch/>
        </p:blipFill>
        <p:spPr bwMode="auto">
          <a:xfrm>
            <a:off x="876300" y="1817959"/>
            <a:ext cx="1425531" cy="191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C:\Users\shaheesm\Desktop\CAR\Images\Fraud\Working\Rebecca_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t="7828" r="4167" b="8953"/>
          <a:stretch/>
        </p:blipFill>
        <p:spPr bwMode="auto">
          <a:xfrm>
            <a:off x="4767040" y="4193790"/>
            <a:ext cx="1406062" cy="188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 descr="C:\Users\shaheesm\Desktop\CAR\Images\Fraud\Working\Rebecca_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2264" r="3797" b="7797"/>
          <a:stretch/>
        </p:blipFill>
        <p:spPr bwMode="auto">
          <a:xfrm>
            <a:off x="4560072" y="2478715"/>
            <a:ext cx="2068286" cy="229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C:\Users\shaheesm\Desktop\CAR\Images\Fraud\Working\Rebecca_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" t="9343" r="6315" b="6438"/>
          <a:stretch/>
        </p:blipFill>
        <p:spPr bwMode="auto">
          <a:xfrm>
            <a:off x="2530476" y="758006"/>
            <a:ext cx="2111830" cy="24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 descr="C:\Users\shaheesm\Desktop\CAR\Images\Fraud\Working\Rebecca_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7509" r="10914"/>
          <a:stretch/>
        </p:blipFill>
        <p:spPr bwMode="auto">
          <a:xfrm>
            <a:off x="28889" y="4724398"/>
            <a:ext cx="127603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" name="Picture 102" descr="C:\Users\shaheesm\Desktop\CAR\Images\Fraud\Working\Rebecca_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 b="7031"/>
          <a:stretch/>
        </p:blipFill>
        <p:spPr bwMode="auto">
          <a:xfrm>
            <a:off x="7190014" y="3505200"/>
            <a:ext cx="198439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103" descr="C:\Users\shaheesm\Desktop\CAR\Images\Fraud\Working\Rebecca_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7724" r="12230" b="6721"/>
          <a:stretch/>
        </p:blipFill>
        <p:spPr bwMode="auto">
          <a:xfrm>
            <a:off x="5617659" y="1615349"/>
            <a:ext cx="1110886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104" descr="C:\Users\shaheesm\Desktop\CAR\Images\Fraud\Working\Rebecca_9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20659" r="1921" b="12067"/>
          <a:stretch/>
        </p:blipFill>
        <p:spPr bwMode="auto">
          <a:xfrm>
            <a:off x="5698184" y="1673178"/>
            <a:ext cx="1638300" cy="102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 descr="C:\Users\shaheesm\Desktop\CAR\Images\Fraud\Working\Rebecca_10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6"/>
          <a:stretch/>
        </p:blipFill>
        <p:spPr bwMode="auto">
          <a:xfrm>
            <a:off x="3429000" y="1615349"/>
            <a:ext cx="2262145" cy="21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46" y="0"/>
            <a:ext cx="10338626" cy="4927921"/>
            <a:chOff x="304846" y="0"/>
            <a:chExt cx="10338626" cy="4927921"/>
          </a:xfrm>
        </p:grpSpPr>
        <p:grpSp>
          <p:nvGrpSpPr>
            <p:cNvPr id="19" name="Group 18"/>
            <p:cNvGrpSpPr/>
            <p:nvPr/>
          </p:nvGrpSpPr>
          <p:grpSpPr>
            <a:xfrm>
              <a:off x="304846" y="0"/>
              <a:ext cx="10338626" cy="4927921"/>
              <a:chOff x="15240635" y="13463391"/>
              <a:chExt cx="10338626" cy="492792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5240635" y="13463391"/>
                <a:ext cx="10338626" cy="4927921"/>
                <a:chOff x="16591595" y="20660786"/>
                <a:chExt cx="10338626" cy="4927921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6737941" y="21492331"/>
                  <a:ext cx="4885933" cy="4096376"/>
                  <a:chOff x="-61794" y="2922048"/>
                  <a:chExt cx="4885933" cy="4096376"/>
                </a:xfrm>
              </p:grpSpPr>
              <p:sp>
                <p:nvSpPr>
                  <p:cNvPr id="37" name="Arc 36"/>
                  <p:cNvSpPr/>
                  <p:nvPr/>
                </p:nvSpPr>
                <p:spPr>
                  <a:xfrm rot="19521140">
                    <a:off x="-61794" y="4154702"/>
                    <a:ext cx="4885933" cy="2863722"/>
                  </a:xfrm>
                  <a:prstGeom prst="arc">
                    <a:avLst>
                      <a:gd name="adj1" fmla="val 16151787"/>
                      <a:gd name="adj2" fmla="val 21315828"/>
                    </a:avLst>
                  </a:prstGeom>
                  <a:ln w="76200">
                    <a:solidFill>
                      <a:srgbClr val="C0000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3200"/>
                  </a:p>
                </p:txBody>
              </p:sp>
              <p:sp>
                <p:nvSpPr>
                  <p:cNvPr id="38" name="TextBox 170"/>
                  <p:cNvSpPr txBox="1"/>
                  <p:nvPr/>
                </p:nvSpPr>
                <p:spPr>
                  <a:xfrm>
                    <a:off x="1476014" y="2922048"/>
                    <a:ext cx="152400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800" b="1" dirty="0" smtClean="0">
                        <a:solidFill>
                          <a:srgbClr val="C00000"/>
                        </a:solidFill>
                      </a:rPr>
                      <a:t>Attack direction</a:t>
                    </a:r>
                    <a:endParaRPr lang="en-US" sz="2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21190913" y="21268175"/>
                  <a:ext cx="4981422" cy="3023561"/>
                  <a:chOff x="4370124" y="2697892"/>
                  <a:chExt cx="4981422" cy="3023561"/>
                </a:xfrm>
              </p:grpSpPr>
              <p:sp>
                <p:nvSpPr>
                  <p:cNvPr id="35" name="Arc 34"/>
                  <p:cNvSpPr/>
                  <p:nvPr/>
                </p:nvSpPr>
                <p:spPr>
                  <a:xfrm rot="20020299" flipH="1" flipV="1">
                    <a:off x="4370124" y="2697892"/>
                    <a:ext cx="4981422" cy="1603654"/>
                  </a:xfrm>
                  <a:prstGeom prst="arc">
                    <a:avLst>
                      <a:gd name="adj1" fmla="val 15619834"/>
                      <a:gd name="adj2" fmla="val 21344361"/>
                    </a:avLst>
                  </a:prstGeom>
                  <a:ln w="76200">
                    <a:solidFill>
                      <a:srgbClr val="00B050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3200"/>
                  </a:p>
                </p:txBody>
              </p:sp>
              <p:sp>
                <p:nvSpPr>
                  <p:cNvPr id="36" name="TextBox 173"/>
                  <p:cNvSpPr txBox="1"/>
                  <p:nvPr/>
                </p:nvSpPr>
                <p:spPr>
                  <a:xfrm>
                    <a:off x="6178343" y="4767346"/>
                    <a:ext cx="152400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800" b="1" dirty="0" smtClean="0">
                        <a:solidFill>
                          <a:srgbClr val="00B050"/>
                        </a:solidFill>
                      </a:rPr>
                      <a:t>Decay direction</a:t>
                    </a:r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8173127" y="22706151"/>
                  <a:ext cx="3107534" cy="1995696"/>
                  <a:chOff x="1545245" y="4124120"/>
                  <a:chExt cx="2893771" cy="1639219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 rot="20671106">
                    <a:off x="1545245" y="4124120"/>
                    <a:ext cx="2893771" cy="1639219"/>
                  </a:xfrm>
                  <a:prstGeom prst="ellipse">
                    <a:avLst/>
                  </a:prstGeom>
                  <a:solidFill>
                    <a:srgbClr val="C00000">
                      <a:alpha val="26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3200"/>
                  </a:p>
                </p:txBody>
              </p:sp>
              <p:sp>
                <p:nvSpPr>
                  <p:cNvPr id="34" name="TextBox 176"/>
                  <p:cNvSpPr txBox="1"/>
                  <p:nvPr/>
                </p:nvSpPr>
                <p:spPr>
                  <a:xfrm>
                    <a:off x="1612918" y="4423768"/>
                    <a:ext cx="2816225" cy="8848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3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Conic Section fitting </a:t>
                    </a:r>
                    <a:endParaRPr lang="en-US" sz="32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6591595" y="20660786"/>
                  <a:ext cx="10338626" cy="4307746"/>
                  <a:chOff x="-222546" y="2090503"/>
                  <a:chExt cx="10338626" cy="4307746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 rot="20606178">
                    <a:off x="-222546" y="2090503"/>
                    <a:ext cx="10338626" cy="4307746"/>
                    <a:chOff x="-820719" y="1170366"/>
                    <a:chExt cx="10338626" cy="4307746"/>
                  </a:xfrm>
                </p:grpSpPr>
                <p:sp>
                  <p:nvSpPr>
                    <p:cNvPr id="31" name="Arc 30"/>
                    <p:cNvSpPr/>
                    <p:nvPr/>
                  </p:nvSpPr>
                  <p:spPr>
                    <a:xfrm rot="20506166">
                      <a:off x="-820719" y="2614390"/>
                      <a:ext cx="4724400" cy="2863722"/>
                    </a:xfrm>
                    <a:prstGeom prst="arc">
                      <a:avLst/>
                    </a:prstGeom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087941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175882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263823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8351764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0439705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2527646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4615587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6703528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3200"/>
                    </a:p>
                  </p:txBody>
                </p:sp>
                <p:sp>
                  <p:nvSpPr>
                    <p:cNvPr id="32" name="Arc 31"/>
                    <p:cNvSpPr/>
                    <p:nvPr/>
                  </p:nvSpPr>
                  <p:spPr>
                    <a:xfrm rot="20668515" flipH="1" flipV="1">
                      <a:off x="3651514" y="1170366"/>
                      <a:ext cx="5866393" cy="2546987"/>
                    </a:xfrm>
                    <a:prstGeom prst="arc">
                      <a:avLst>
                        <a:gd name="adj1" fmla="val 16631282"/>
                        <a:gd name="adj2" fmla="val 0"/>
                      </a:avLst>
                    </a:prstGeom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087941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175882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263823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8351764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0439705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2527646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4615587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6703528" algn="l" defTabSz="2087941" rtl="0" eaLnBrk="1" latinLnBrk="0" hangingPunct="1">
                        <a:defRPr sz="8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3200"/>
                    </a:p>
                  </p:txBody>
                </p:sp>
              </p:grpSp>
              <p:sp>
                <p:nvSpPr>
                  <p:cNvPr id="30" name="Oval 29"/>
                  <p:cNvSpPr/>
                  <p:nvPr/>
                </p:nvSpPr>
                <p:spPr>
                  <a:xfrm>
                    <a:off x="4432252" y="4361906"/>
                    <a:ext cx="222002" cy="243197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3200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21175460" y="21120729"/>
                  <a:ext cx="3101502" cy="1918784"/>
                  <a:chOff x="4334545" y="2958016"/>
                  <a:chExt cx="2816225" cy="1511213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 rot="20465561">
                    <a:off x="4377806" y="2958016"/>
                    <a:ext cx="2767202" cy="1511213"/>
                  </a:xfrm>
                  <a:prstGeom prst="ellipse">
                    <a:avLst/>
                  </a:prstGeom>
                  <a:solidFill>
                    <a:srgbClr val="00B050">
                      <a:alpha val="2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3200"/>
                  </a:p>
                </p:txBody>
              </p:sp>
              <p:sp>
                <p:nvSpPr>
                  <p:cNvPr id="28" name="TextBox 186"/>
                  <p:cNvSpPr txBox="1"/>
                  <p:nvPr/>
                </p:nvSpPr>
                <p:spPr>
                  <a:xfrm>
                    <a:off x="4334545" y="3336451"/>
                    <a:ext cx="2816225" cy="848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3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Conic Section fitting </a:t>
                    </a:r>
                    <a:endParaRPr lang="en-US" sz="32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1" name="TextBox 179"/>
              <p:cNvSpPr txBox="1"/>
              <p:nvPr/>
            </p:nvSpPr>
            <p:spPr>
              <a:xfrm>
                <a:off x="15365177" y="15333401"/>
                <a:ext cx="15580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87941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175882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263823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351764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439705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2527646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4615587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03528" algn="l" defTabSz="2087941" rtl="0" eaLnBrk="1" latinLnBrk="0" hangingPunct="1">
                  <a:defRPr sz="8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Original </a:t>
                </a:r>
              </a:p>
              <a:p>
                <a:r>
                  <a:rPr lang="en-US" sz="30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segment</a:t>
                </a:r>
                <a:endParaRPr 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7771451" y="1725609"/>
              <a:ext cx="222002" cy="24319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87941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75882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63823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351764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439705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527646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615587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703528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994277" y="2410177"/>
              <a:ext cx="222002" cy="24319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87941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75882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63823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351764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439705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527646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615587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703528" algn="l" defTabSz="2087941" rtl="0" eaLnBrk="1" latinLnBrk="0" hangingPunct="1">
                <a:defRPr sz="8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H="1" flipV="1">
            <a:off x="5070645" y="2531775"/>
            <a:ext cx="111001" cy="41701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73"/>
          <p:cNvSpPr txBox="1"/>
          <p:nvPr/>
        </p:nvSpPr>
        <p:spPr>
          <a:xfrm>
            <a:off x="4978694" y="28194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87941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5882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3823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1764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9705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7646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5587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3528" algn="l" defTabSz="2087941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Segment break 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1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96970" y="2239418"/>
            <a:ext cx="5910368" cy="3995471"/>
            <a:chOff x="3553842" y="27717901"/>
            <a:chExt cx="5910368" cy="3995471"/>
          </a:xfrm>
        </p:grpSpPr>
        <p:sp>
          <p:nvSpPr>
            <p:cNvPr id="5" name="Arc 4"/>
            <p:cNvSpPr/>
            <p:nvPr/>
          </p:nvSpPr>
          <p:spPr>
            <a:xfrm>
              <a:off x="3553842" y="28369501"/>
              <a:ext cx="4885933" cy="2863722"/>
            </a:xfrm>
            <a:prstGeom prst="arc">
              <a:avLst>
                <a:gd name="adj1" fmla="val 16351297"/>
                <a:gd name="adj2" fmla="val 21585490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6" name="Arc 5"/>
            <p:cNvSpPr/>
            <p:nvPr/>
          </p:nvSpPr>
          <p:spPr>
            <a:xfrm rot="21353808" flipV="1">
              <a:off x="3732958" y="28742144"/>
              <a:ext cx="4724400" cy="2719328"/>
            </a:xfrm>
            <a:prstGeom prst="arc">
              <a:avLst>
                <a:gd name="adj1" fmla="val 15619834"/>
                <a:gd name="adj2" fmla="val 21595151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81166" y="27801842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C00000"/>
                  </a:solidFill>
                </a:rPr>
                <a:t>Attack </a:t>
              </a:r>
              <a:endParaRPr lang="en-US" sz="280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2800" b="1" dirty="0" smtClean="0">
                  <a:solidFill>
                    <a:srgbClr val="C00000"/>
                  </a:solidFill>
                </a:rPr>
                <a:t>direction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40210" y="30759265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Decay direction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1374229">
              <a:off x="5049369" y="28721751"/>
              <a:ext cx="3169657" cy="1639219"/>
            </a:xfrm>
            <a:prstGeom prst="ellipse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0" name="Oval 9"/>
            <p:cNvSpPr/>
            <p:nvPr/>
          </p:nvSpPr>
          <p:spPr>
            <a:xfrm rot="20564197">
              <a:off x="4959290" y="29559433"/>
              <a:ext cx="3270542" cy="1511213"/>
            </a:xfrm>
            <a:prstGeom prst="ellipse">
              <a:avLst/>
            </a:prstGeom>
            <a:solidFill>
              <a:srgbClr val="00B05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575612" y="27999056"/>
              <a:ext cx="5126598" cy="3404656"/>
              <a:chOff x="478970" y="2925246"/>
              <a:chExt cx="5126598" cy="340465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143000" y="2925246"/>
                <a:ext cx="189276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 smtClean="0">
                    <a:solidFill>
                      <a:schemeClr val="bg1"/>
                    </a:solidFill>
                  </a:rPr>
                  <a:t>Any Object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78970" y="3466180"/>
                <a:ext cx="4724400" cy="2863722"/>
                <a:chOff x="1088571" y="2666999"/>
                <a:chExt cx="4724400" cy="2863722"/>
              </a:xfrm>
            </p:grpSpPr>
            <p:sp>
              <p:nvSpPr>
                <p:cNvPr id="17" name="Arc 16"/>
                <p:cNvSpPr/>
                <p:nvPr/>
              </p:nvSpPr>
              <p:spPr>
                <a:xfrm>
                  <a:off x="1088571" y="2666999"/>
                  <a:ext cx="4724400" cy="2863722"/>
                </a:xfrm>
                <a:prstGeom prst="arc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 rot="21353808" flipV="1">
                  <a:off x="1088571" y="2908959"/>
                  <a:ext cx="4724400" cy="2546987"/>
                </a:xfrm>
                <a:prstGeom prst="arc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</p:grpSp>
          <p:cxnSp>
            <p:nvCxnSpPr>
              <p:cNvPr id="16" name="Straight Connector 15"/>
              <p:cNvCxnSpPr>
                <a:endCxn id="13" idx="1"/>
              </p:cNvCxnSpPr>
              <p:nvPr/>
            </p:nvCxnSpPr>
            <p:spPr>
              <a:xfrm flipH="1" flipV="1">
                <a:off x="2179630" y="4735329"/>
                <a:ext cx="3425938" cy="25184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34310" y="27717901"/>
              <a:ext cx="15580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>
                      <a:lumMod val="75000"/>
                    </a:schemeClr>
                  </a:solidFill>
                </a:rPr>
                <a:t>Original </a:t>
              </a:r>
            </a:p>
            <a:p>
              <a:r>
                <a:rPr lang="en-US" sz="3000" b="1" dirty="0" smtClean="0">
                  <a:solidFill>
                    <a:schemeClr val="accent1">
                      <a:lumMod val="75000"/>
                    </a:schemeClr>
                  </a:solidFill>
                </a:rPr>
                <a:t>segment</a:t>
              </a:r>
              <a:endParaRPr lang="en-US" sz="3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76272" y="29270530"/>
              <a:ext cx="28162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Conic Sections fitting </a:t>
              </a:r>
              <a:endPara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3369939" y="2819400"/>
            <a:ext cx="222002" cy="2431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7941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5882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3823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1764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39705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7646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5587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3528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21" name="Oval 20"/>
          <p:cNvSpPr/>
          <p:nvPr/>
        </p:nvSpPr>
        <p:spPr>
          <a:xfrm>
            <a:off x="3539936" y="5682032"/>
            <a:ext cx="222002" cy="2431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7941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5882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3823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1764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39705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7646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5587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3528" algn="l" defTabSz="208794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79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8200" y="762000"/>
            <a:ext cx="7310155" cy="1856368"/>
            <a:chOff x="0" y="4265270"/>
            <a:chExt cx="7310155" cy="1856368"/>
          </a:xfrm>
        </p:grpSpPr>
        <p:pic>
          <p:nvPicPr>
            <p:cNvPr id="5" name="Picture 2" descr="C:\Users\shaheesm\Desktop\CAR\Images\Micky\micky\Mickey0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4343400"/>
              <a:ext cx="1219596" cy="177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F:\CAR_latex\img\Figure2(b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4343400"/>
              <a:ext cx="1118464" cy="168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F:\CAR_latex\img\Figure2(d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343400"/>
              <a:ext cx="1140638" cy="164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C:\Users\shaheesm\Desktop\Captur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4265270"/>
              <a:ext cx="1137955" cy="178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1295400" y="5189478"/>
              <a:ext cx="376238" cy="32055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743200" y="5181600"/>
              <a:ext cx="376238" cy="32055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267200" y="5165844"/>
              <a:ext cx="376238" cy="32055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C:\Users\shaheesm\Desktop\Captur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265271"/>
              <a:ext cx="1143000" cy="176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>
              <a:off x="5791200" y="5167747"/>
              <a:ext cx="376238" cy="32055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46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shaheesm\Desktop\CAR\Images\Mickey_7_strokes.jpg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7669" r="19860" b="10872"/>
          <a:stretch/>
        </p:blipFill>
        <p:spPr bwMode="auto">
          <a:xfrm>
            <a:off x="1728523" y="517666"/>
            <a:ext cx="5739077" cy="519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0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shaheesm\Desktop\Segments\internal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08" l="854" r="96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14" y="3306762"/>
            <a:ext cx="2042015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shaheesm\Desktop\Segments\internal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4" b="92453" l="14313" r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4070" r="13432" b="11770"/>
          <a:stretch/>
        </p:blipFill>
        <p:spPr bwMode="auto">
          <a:xfrm>
            <a:off x="5467993" y="4266630"/>
            <a:ext cx="1637455" cy="112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shaheesm\Desktop\Segments\internal1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40" y="3429000"/>
            <a:ext cx="29219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shaheesm\Desktop\Segments\internal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266" y="2307822"/>
            <a:ext cx="1531163" cy="127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shaheesm\Desktop\Segments\internal1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503">
            <a:off x="5058766" y="3101499"/>
            <a:ext cx="2208479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shaheesm\Desktop\Segments\internal1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237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66" y="2514600"/>
            <a:ext cx="1909894" cy="12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shaheesm\Desktop\Segments\internal1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91" y="1676400"/>
            <a:ext cx="2346509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shaheesm\Desktop\Segments\internal16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50" y="3908309"/>
            <a:ext cx="2208479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shaheesm\Desktop\Segments\internal19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8671">
            <a:off x="3169993" y="3894381"/>
            <a:ext cx="207044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shaheesm\Desktop\Segments\internal20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132" b="90000" l="10000" r="95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20" y="2907519"/>
            <a:ext cx="2346509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shaheesm\Desktop\Segments\internal2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721" y="1431377"/>
            <a:ext cx="2208479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shaheesm\Desktop\Segments\internal10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32" b="89971" l="10000" r="9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0433">
            <a:off x="3467593" y="1949996"/>
            <a:ext cx="28218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haheesm\Desktop\Segments\sil.pn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r="14720"/>
          <a:stretch/>
        </p:blipFill>
        <p:spPr bwMode="auto">
          <a:xfrm>
            <a:off x="304800" y="1456398"/>
            <a:ext cx="327626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4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86593" y="1431377"/>
            <a:ext cx="6438407" cy="3962332"/>
            <a:chOff x="2553193" y="1431377"/>
            <a:chExt cx="6438407" cy="3962332"/>
          </a:xfrm>
        </p:grpSpPr>
        <p:pic>
          <p:nvPicPr>
            <p:cNvPr id="9" name="Picture 4" descr="C:\Users\shaheesm\Desktop\Segments\internal4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508" l="854" r="96072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985" y="3306762"/>
              <a:ext cx="2042015" cy="14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C:\Users\shaheesm\Desktop\Segments\internal1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04" b="92453" l="14313" r="91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2" t="14070" r="13432" b="11770"/>
            <a:stretch/>
          </p:blipFill>
          <p:spPr bwMode="auto">
            <a:xfrm>
              <a:off x="4866564" y="4266630"/>
              <a:ext cx="1637455" cy="1127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C:\Users\shaheesm\Desktop\Segments\internal13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611" y="3429000"/>
              <a:ext cx="2921989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Users\shaheesm\Desktop\Segments\internal12.png"/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837" y="2307822"/>
              <a:ext cx="1531163" cy="1273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9" descr="C:\Users\shaheesm\Desktop\Segments\internal15.png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1503">
              <a:off x="4457337" y="3101499"/>
              <a:ext cx="2208479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Users\shaheesm\Desktop\Segments\internal14.png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2375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237" y="2514600"/>
              <a:ext cx="1909894" cy="126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C:\Users\shaheesm\Desktop\Segments\internal17.png"/>
            <p:cNvPicPr>
              <a:picLocks noChangeAspect="1" noChangeArrowheads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1676400"/>
              <a:ext cx="2346509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C:\Users\shaheesm\Desktop\Segments\internal16.png"/>
            <p:cNvPicPr>
              <a:picLocks noChangeAspect="1" noChangeArrowheads="1"/>
            </p:cNvPicPr>
            <p:nvPr/>
          </p:nvPicPr>
          <p:blipFill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921" y="3908309"/>
              <a:ext cx="2208479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7" name="Picture 13" descr="C:\Users\shaheesm\Desktop\Segments\internal19.png"/>
            <p:cNvPicPr>
              <a:picLocks noChangeAspect="1" noChangeArrowheads="1"/>
            </p:cNvPicPr>
            <p:nvPr/>
          </p:nvPicPr>
          <p:blipFill>
            <a:blip r:embed="rId1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671">
              <a:off x="2568564" y="3894381"/>
              <a:ext cx="2070449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C:\Users\shaheesm\Desktop\Segments\internal20.png"/>
            <p:cNvPicPr>
              <a:picLocks noChangeAspect="1" noChangeArrowheads="1"/>
            </p:cNvPicPr>
            <p:nvPr/>
          </p:nvPicPr>
          <p:blipFill>
            <a:blip r:embed="rId2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132" b="90000" l="10000" r="9575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91" y="2907519"/>
              <a:ext cx="2346509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0" name="Picture 16" descr="C:\Users\shaheesm\Desktop\Segments\internal21.png"/>
            <p:cNvPicPr>
              <a:picLocks noChangeAspect="1" noChangeArrowheads="1"/>
            </p:cNvPicPr>
            <p:nvPr/>
          </p:nvPicPr>
          <p:blipFill>
            <a:blip r:embed="rId2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21" y="1431377"/>
              <a:ext cx="2208479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7" descr="C:\Users\shaheesm\Desktop\Segments\internal10.png"/>
            <p:cNvPicPr>
              <a:picLocks noChangeAspect="1" noChangeArrowheads="1"/>
            </p:cNvPicPr>
            <p:nvPr/>
          </p:nvPicPr>
          <p:blipFill>
            <a:blip r:embed="rId2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32" b="89971" l="10000" r="95875"/>
                      </a14:imgEffect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330433">
              <a:off x="2553193" y="1949996"/>
              <a:ext cx="2821837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C:\Users\shaheesm\Desktop\Segments\sil.png"/>
          <p:cNvPicPr>
            <a:picLocks noChangeAspect="1" noChangeArrowheads="1"/>
          </p:cNvPicPr>
          <p:nvPr/>
        </p:nvPicPr>
        <p:blipFill rotWithShape="1">
          <a:blip r:embed="rId2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80" r="14720"/>
          <a:stretch/>
        </p:blipFill>
        <p:spPr bwMode="auto">
          <a:xfrm>
            <a:off x="0" y="1456398"/>
            <a:ext cx="327626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3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haheesm\Desktop\Segments\si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r="14720"/>
          <a:stretch/>
        </p:blipFill>
        <p:spPr bwMode="auto">
          <a:xfrm>
            <a:off x="304800" y="1456398"/>
            <a:ext cx="327626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7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18465"/>
              </p:ext>
            </p:extLst>
          </p:nvPr>
        </p:nvGraphicFramePr>
        <p:xfrm>
          <a:off x="-1577399" y="1445183"/>
          <a:ext cx="14455199" cy="457487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20577"/>
                <a:gridCol w="1405749"/>
                <a:gridCol w="1635427"/>
                <a:gridCol w="1635427"/>
                <a:gridCol w="3115099"/>
                <a:gridCol w="4042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 Name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Icon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# Artists 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# Sketches</a:t>
                      </a:r>
                      <a:endParaRPr lang="en-US" sz="2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 Variety </a:t>
                      </a:r>
                      <a:endParaRPr lang="en-US" sz="2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Sketching Constraints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Level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0007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Flower Dataset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/>
                        <a:t>12</a:t>
                      </a:r>
                      <a:endParaRPr lang="en-US" sz="3600" b="0" dirty="0"/>
                    </a:p>
                  </a:txBody>
                  <a:tcPr anchor="ctr"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The same object is being sketched multiple</a:t>
                      </a:r>
                      <a:r>
                        <a:rPr lang="en-US" sz="2000" b="1" baseline="0" dirty="0" smtClean="0"/>
                        <a:t> times </a:t>
                      </a:r>
                      <a:endParaRPr lang="en-US" sz="2000" b="1" dirty="0"/>
                    </a:p>
                  </a:txBody>
                  <a:tcPr anchor="ctr"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constraints</a:t>
                      </a:r>
                    </a:p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(Draw</a:t>
                      </a:r>
                      <a:r>
                        <a:rPr lang="en-US" sz="2000" b="1" kern="1200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this sketch)</a:t>
                      </a:r>
                      <a:endParaRPr lang="en-US" sz="2000" b="1" kern="12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b="1" dirty="0" smtClean="0"/>
                        <a:t>Character Dataset</a:t>
                      </a:r>
                      <a:endParaRPr lang="en-US" sz="2400" b="1" baseline="0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/>
                        <a:t>36</a:t>
                      </a:r>
                      <a:endParaRPr lang="en-US" sz="3600" b="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12 different orientations of the same character are sketched</a:t>
                      </a:r>
                      <a:endParaRPr lang="en-US" sz="2000" b="1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/>
                        <a:t>Medium</a:t>
                      </a:r>
                      <a:r>
                        <a:rPr lang="en-US" sz="2000" b="1" dirty="0" smtClean="0"/>
                        <a:t> constraints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(Draw close to the given</a:t>
                      </a:r>
                      <a:r>
                        <a:rPr lang="en-US" sz="2000" b="1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subject)</a:t>
                      </a:r>
                      <a:r>
                        <a:rPr lang="en-US" sz="20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en-US" sz="20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5539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b="1" dirty="0" smtClean="0"/>
                        <a:t>Fraud Dataset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/>
                        <a:t>70</a:t>
                      </a:r>
                      <a:endParaRPr lang="en-US" sz="3600" b="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 different</a:t>
                      </a:r>
                      <a:r>
                        <a:rPr lang="en-US" sz="2000" b="1" baseline="0" dirty="0" smtClean="0"/>
                        <a:t> sketching objects</a:t>
                      </a:r>
                      <a:endParaRPr lang="en-US" sz="2000" b="1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/>
                        <a:t>High</a:t>
                      </a:r>
                      <a:r>
                        <a:rPr lang="en-US" sz="2000" b="1" dirty="0" smtClean="0"/>
                        <a:t> constraints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(Draw and</a:t>
                      </a:r>
                      <a:r>
                        <a:rPr lang="en-US" sz="2000" b="1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simulate fraud)</a:t>
                      </a:r>
                      <a:endParaRPr lang="en-US" sz="20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55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 Study Dataset 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 11</a:t>
                      </a:r>
                      <a:endParaRPr lang="en-US" sz="3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/>
                        <a:t>107</a:t>
                      </a:r>
                      <a:endParaRPr lang="en-US" sz="3600" b="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Up</a:t>
                      </a:r>
                      <a:r>
                        <a:rPr lang="en-US" sz="2000" b="1" baseline="0" dirty="0" smtClean="0"/>
                        <a:t> to 12 different objects</a:t>
                      </a:r>
                      <a:endParaRPr lang="en-US" sz="2000" b="1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Very</a:t>
                      </a:r>
                      <a:r>
                        <a:rPr lang="en-US" sz="2000" b="1" u="sng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high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constraints</a:t>
                      </a:r>
                    </a:p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(Re-draw over the original image)</a:t>
                      </a:r>
                      <a:endParaRPr lang="en-US" sz="2000" b="1" kern="12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1315263" y="1981200"/>
            <a:ext cx="2591125" cy="2909053"/>
            <a:chOff x="2728782" y="1981200"/>
            <a:chExt cx="2591125" cy="2909053"/>
          </a:xfrm>
        </p:grpSpPr>
        <p:pic>
          <p:nvPicPr>
            <p:cNvPr id="7" name="Picture 2" descr="C:\Users\shaheesm\Desktop\CAR\Images\Micky\Mickey_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2" t="6738" r="11415" b="10769"/>
            <a:stretch/>
          </p:blipFill>
          <p:spPr bwMode="auto">
            <a:xfrm>
              <a:off x="2792435" y="2935704"/>
              <a:ext cx="719748" cy="933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shaheesm\Desktop\CAR\Images\Flowers\Amal_1f.JPG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826" y="1981200"/>
              <a:ext cx="700357" cy="878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shaheesm\Desktop\CAR\Images\Fraud\Working\_Edgar_1.JPG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782" y="3962400"/>
              <a:ext cx="818337" cy="92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/>
            <p:cNvGrpSpPr/>
            <p:nvPr/>
          </p:nvGrpSpPr>
          <p:grpSpPr>
            <a:xfrm>
              <a:off x="3984131" y="2133600"/>
              <a:ext cx="1239388" cy="408880"/>
              <a:chOff x="4348837" y="1965033"/>
              <a:chExt cx="1239388" cy="408880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653637" y="1965034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958437" y="1969486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5263237" y="1969486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348837" y="1965033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4212731" y="3200400"/>
              <a:ext cx="934588" cy="408880"/>
              <a:chOff x="4649743" y="2971800"/>
              <a:chExt cx="934588" cy="408880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954543" y="2971801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5259343" y="2976253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649743" y="2971800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4080519" y="3962400"/>
              <a:ext cx="1239388" cy="866080"/>
              <a:chOff x="4471613" y="3782120"/>
              <a:chExt cx="1239388" cy="866080"/>
            </a:xfrm>
          </p:grpSpPr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776413" y="3782121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5081213" y="3786573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5386013" y="3786573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471613" y="3782120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949001" y="4239321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5253801" y="4243773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75" b="99216" l="32597" r="80387">
                            <a14:foregroundMark x1="40055" y1="72549" x2="40055" y2="72549"/>
                            <a14:foregroundMark x1="40055" y1="70588" x2="40055" y2="70588"/>
                            <a14:foregroundMark x1="32597" y1="62353" x2="32597" y2="62353"/>
                            <a14:foregroundMark x1="51105" y1="86667" x2="51105" y2="86667"/>
                            <a14:foregroundMark x1="57459" y1="91373" x2="57459" y2="91373"/>
                            <a14:foregroundMark x1="59392" y1="95686" x2="59392" y2="95686"/>
                            <a14:foregroundMark x1="42265" y1="90588" x2="42265" y2="90588"/>
                            <a14:foregroundMark x1="42265" y1="87451" x2="42265" y2="87451"/>
                            <a14:foregroundMark x1="43094" y1="83137" x2="43094" y2="83137"/>
                            <a14:foregroundMark x1="43923" y1="90980" x2="43923" y2="90980"/>
                            <a14:foregroundMark x1="45856" y1="93333" x2="46409" y2="93333"/>
                            <a14:foregroundMark x1="49724" y1="85490" x2="49724" y2="85490"/>
                            <a14:foregroundMark x1="37569" y1="89020" x2="37569" y2="89020"/>
                            <a14:foregroundMark x1="36464" y1="92941" x2="36464" y2="92941"/>
                            <a14:foregroundMark x1="34807" y1="94118" x2="34807" y2="94118"/>
                            <a14:foregroundMark x1="33425" y1="92549" x2="33425" y2="92549"/>
                            <a14:foregroundMark x1="54144" y1="99216" x2="54144" y2="99216"/>
                            <a14:foregroundMark x1="80387" y1="87451" x2="80387" y2="87451"/>
                            <a14:foregroundMark x1="46133" y1="6275" x2="46685" y2="6275"/>
                          </a14:backgroundRemoval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2" r="15011"/>
              <a:stretch/>
            </p:blipFill>
            <p:spPr bwMode="auto">
              <a:xfrm>
                <a:off x="4644201" y="4239320"/>
                <a:ext cx="324988" cy="404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1" name="Picture 4" descr="C:\Users\shaheesm\Desktop\CAR\Images\LineStudy\LineStudy (3).jpg"/>
          <p:cNvPicPr>
            <a:picLocks noChangeAspect="1" noChangeArrowheads="1"/>
          </p:cNvPicPr>
          <p:nvPr/>
        </p:nvPicPr>
        <p:blipFill rotWithShape="1">
          <a:blip r:embed="rId10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57" t="16923" r="17719" b="19516"/>
          <a:stretch/>
        </p:blipFill>
        <p:spPr bwMode="auto">
          <a:xfrm>
            <a:off x="1113053" y="5029200"/>
            <a:ext cx="1020547" cy="96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75" b="99216" l="32597" r="80387">
                        <a14:foregroundMark x1="40055" y1="72549" x2="40055" y2="72549"/>
                        <a14:foregroundMark x1="40055" y1="70588" x2="40055" y2="70588"/>
                        <a14:foregroundMark x1="32597" y1="62353" x2="32597" y2="62353"/>
                        <a14:foregroundMark x1="51105" y1="86667" x2="51105" y2="86667"/>
                        <a14:foregroundMark x1="57459" y1="91373" x2="57459" y2="91373"/>
                        <a14:foregroundMark x1="59392" y1="95686" x2="59392" y2="95686"/>
                        <a14:foregroundMark x1="42265" y1="90588" x2="42265" y2="90588"/>
                        <a14:foregroundMark x1="42265" y1="87451" x2="42265" y2="87451"/>
                        <a14:foregroundMark x1="43094" y1="83137" x2="43094" y2="83137"/>
                        <a14:foregroundMark x1="43923" y1="90980" x2="43923" y2="90980"/>
                        <a14:foregroundMark x1="45856" y1="93333" x2="46409" y2="93333"/>
                        <a14:foregroundMark x1="49724" y1="85490" x2="49724" y2="85490"/>
                        <a14:foregroundMark x1="37569" y1="89020" x2="37569" y2="89020"/>
                        <a14:foregroundMark x1="36464" y1="92941" x2="36464" y2="92941"/>
                        <a14:foregroundMark x1="34807" y1="94118" x2="34807" y2="94118"/>
                        <a14:foregroundMark x1="33425" y1="92549" x2="33425" y2="92549"/>
                        <a14:foregroundMark x1="54144" y1="99216" x2="54144" y2="99216"/>
                        <a14:foregroundMark x1="80387" y1="87451" x2="80387" y2="87451"/>
                        <a14:foregroundMark x1="46133" y1="6275" x2="46685" y2="6275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52" r="15011"/>
          <a:stretch/>
        </p:blipFill>
        <p:spPr bwMode="auto">
          <a:xfrm>
            <a:off x="2665862" y="5252209"/>
            <a:ext cx="324988" cy="40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C:\Users\shaheesm\Desktop\CAR\Images\Fraud\Working\_Edgar_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4" b="25338"/>
          <a:stretch/>
        </p:blipFill>
        <p:spPr bwMode="auto">
          <a:xfrm>
            <a:off x="76200" y="619676"/>
            <a:ext cx="1143000" cy="9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2" descr="C:\Users\shaheesm\Desktop\CAR\Images\Fraud\Working\_Edgar_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4" b="9747"/>
          <a:stretch/>
        </p:blipFill>
        <p:spPr bwMode="auto">
          <a:xfrm>
            <a:off x="1219200" y="619676"/>
            <a:ext cx="990600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1" descr="C:\Users\shaheesm\Desktop\CAR\Images\Fraud\Working\_Edgar_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4" t="9132" r="11630" b="14936"/>
          <a:stretch/>
        </p:blipFill>
        <p:spPr bwMode="auto">
          <a:xfrm>
            <a:off x="2286000" y="619676"/>
            <a:ext cx="685799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9" descr="C:\Users\shaheesm\Desktop\CAR\Images\Fraud\Working\_Edgar_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 t="5870" r="4672" b="6875"/>
          <a:stretch/>
        </p:blipFill>
        <p:spPr bwMode="auto">
          <a:xfrm>
            <a:off x="5486400" y="619676"/>
            <a:ext cx="762000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0" descr="C:\Users\shaheesm\Desktop\CAR\Images\Fraud\Working\_Edgar_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6744" r="4082" b="9314"/>
          <a:stretch/>
        </p:blipFill>
        <p:spPr bwMode="auto">
          <a:xfrm>
            <a:off x="3733800" y="619676"/>
            <a:ext cx="914400" cy="9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8" descr="C:\Users\shaheesm\Desktop\CAR\Images\Fraud\Working\_Edgar_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19676"/>
            <a:ext cx="762000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7" descr="C:\Users\shaheesm\Desktop\CAR\Images\Fraud\Working\_Edgar_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"/>
          <a:stretch/>
        </p:blipFill>
        <p:spPr bwMode="auto">
          <a:xfrm>
            <a:off x="6248400" y="591336"/>
            <a:ext cx="913244" cy="10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6" descr="C:\Users\shaheesm\Desktop\CAR\Images\Fraud\Working\_Edgar_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" b="6789"/>
          <a:stretch/>
        </p:blipFill>
        <p:spPr bwMode="auto">
          <a:xfrm>
            <a:off x="2971800" y="591336"/>
            <a:ext cx="762000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5" descr="C:\Users\shaheesm\Desktop\CAR\Images\Fraud\Working\_Edgar_1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7438" r="3610" b="19072"/>
          <a:stretch/>
        </p:blipFill>
        <p:spPr bwMode="auto">
          <a:xfrm>
            <a:off x="7200368" y="591336"/>
            <a:ext cx="1029232" cy="10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3" descr="C:\Users\shaheesm\Desktop\CAR\Images\Fraud\Working\Samah_9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t="10604" r="7049" b="25828"/>
          <a:stretch/>
        </p:blipFill>
        <p:spPr bwMode="auto">
          <a:xfrm>
            <a:off x="76201" y="2514600"/>
            <a:ext cx="114299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2" descr="C:\Users\shaheesm\Desktop\CAR\Images\Fraud\Working\Samah_8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1" t="8107" r="16185" b="12062"/>
          <a:stretch/>
        </p:blipFill>
        <p:spPr bwMode="auto">
          <a:xfrm>
            <a:off x="8263309" y="2286000"/>
            <a:ext cx="728291" cy="112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1" descr="C:\Users\shaheesm\Desktop\CAR\Images\Fraud\Working\Samah_7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5203" r="2028" b="6773"/>
          <a:stretch/>
        </p:blipFill>
        <p:spPr bwMode="auto">
          <a:xfrm>
            <a:off x="1219200" y="2514600"/>
            <a:ext cx="990600" cy="9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4" descr="C:\Users\shaheesm\Desktop\CAR\Images\Fraud\Working\Samah_10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9638" r="15506" b="22357"/>
          <a:stretch/>
        </p:blipFill>
        <p:spPr bwMode="auto">
          <a:xfrm>
            <a:off x="7157163" y="2439059"/>
            <a:ext cx="1072437" cy="9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5" descr="C:\Users\shaheesm\Desktop\CAR\Images\Fraud\Working\Samah_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5326" r="3735" b="9930"/>
          <a:stretch/>
        </p:blipFill>
        <p:spPr bwMode="auto">
          <a:xfrm>
            <a:off x="2975580" y="2486678"/>
            <a:ext cx="761999" cy="97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6" descr="C:\Users\shaheesm\Desktop\CAR\Images\Fraud\Working\Samah_2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t="4718" r="6324" b="12153"/>
          <a:stretch/>
        </p:blipFill>
        <p:spPr bwMode="auto">
          <a:xfrm>
            <a:off x="6324600" y="2447778"/>
            <a:ext cx="837044" cy="11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7" descr="C:\Users\shaheesm\Desktop\CAR\Images\Fraud\Working\Samah_3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8412" r="12113" b="14558"/>
          <a:stretch/>
        </p:blipFill>
        <p:spPr bwMode="auto">
          <a:xfrm>
            <a:off x="4668239" y="2443371"/>
            <a:ext cx="741961" cy="1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8" descr="C:\Users\shaheesm\Desktop\CAR\Images\Fraud\Working\Samah_4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7356" r="5680" b="9099"/>
          <a:stretch/>
        </p:blipFill>
        <p:spPr bwMode="auto">
          <a:xfrm>
            <a:off x="5456877" y="2443371"/>
            <a:ext cx="806967" cy="105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9" descr="C:\Users\shaheesm\Desktop\CAR\Images\Fraud\Working\Samah_5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9215" r="9609" b="7419"/>
          <a:stretch/>
        </p:blipFill>
        <p:spPr bwMode="auto">
          <a:xfrm>
            <a:off x="3808483" y="2443371"/>
            <a:ext cx="839717" cy="11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0" descr="C:\Users\shaheesm\Desktop\CAR\Images\Fraud\Working\Samah_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4077" r="10420" b="6752"/>
          <a:stretch/>
        </p:blipFill>
        <p:spPr bwMode="auto">
          <a:xfrm>
            <a:off x="2209802" y="2514600"/>
            <a:ext cx="685798" cy="10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4" descr="C:\Users\shaheesm\Desktop\CAR\Images\Fraud\Working\_Edgar_8.JP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0" t="7599" r="12453" b="21450"/>
          <a:stretch/>
        </p:blipFill>
        <p:spPr bwMode="auto">
          <a:xfrm>
            <a:off x="8312318" y="619676"/>
            <a:ext cx="679282" cy="9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6" descr="C:\Users\shaheesm\Desktop\CAR\Images\Fraud\Working\Amal_1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4000" r="12636" b="11232"/>
          <a:stretch/>
        </p:blipFill>
        <p:spPr bwMode="auto">
          <a:xfrm>
            <a:off x="2886008" y="3755605"/>
            <a:ext cx="695392" cy="104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1" descr="C:\Users\shaheesm\Desktop\CAR\Images\Fraud\Working\Amal_6.JPG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1" t="14964" r="12083" b="6491"/>
          <a:stretch/>
        </p:blipFill>
        <p:spPr bwMode="auto">
          <a:xfrm>
            <a:off x="2086252" y="3789226"/>
            <a:ext cx="585712" cy="10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2" descr="C:\Users\shaheesm\Desktop\CAR\Images\Fraud\Working\Amal_7.JP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 t="7853" b="2947"/>
          <a:stretch/>
        </p:blipFill>
        <p:spPr bwMode="auto">
          <a:xfrm>
            <a:off x="1180228" y="3755605"/>
            <a:ext cx="800971" cy="9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4" descr="C:\Users\shaheesm\Desktop\CAR\Images\Fraud\Working\Amal_9.JPG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2" b="16143"/>
          <a:stretch/>
        </p:blipFill>
        <p:spPr bwMode="auto">
          <a:xfrm>
            <a:off x="152400" y="3849271"/>
            <a:ext cx="914399" cy="8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5" descr="C:\Users\shaheesm\Desktop\CAR\Images\Fraud\Working\Amal_10.JP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19339" r="9143" b="13872"/>
          <a:stretch/>
        </p:blipFill>
        <p:spPr bwMode="auto">
          <a:xfrm>
            <a:off x="7157163" y="3671847"/>
            <a:ext cx="1063469" cy="9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7" descr="C:\Users\shaheesm\Desktop\CAR\Images\Fraud\Working\Amal_2.JP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4858"/>
          <a:stretch/>
        </p:blipFill>
        <p:spPr bwMode="auto">
          <a:xfrm>
            <a:off x="6261377" y="3634692"/>
            <a:ext cx="907183" cy="12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8" descr="C:\Users\shaheesm\Desktop\CAR\Images\Fraud\Working\Amal_3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3924" r="10280" b="11853"/>
          <a:stretch/>
        </p:blipFill>
        <p:spPr bwMode="auto">
          <a:xfrm>
            <a:off x="4615091" y="3733800"/>
            <a:ext cx="735832" cy="9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9" descr="C:\Users\shaheesm\Desktop\CAR\Images\Fraud\Working\Amal_4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5"/>
          <a:stretch/>
        </p:blipFill>
        <p:spPr bwMode="auto">
          <a:xfrm>
            <a:off x="5410200" y="3733800"/>
            <a:ext cx="854888" cy="11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0" descr="C:\Users\shaheesm\Desktop\CAR\Images\Fraud\Working\Amal_5.JPG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9269" r="10272" b="17885"/>
          <a:stretch/>
        </p:blipFill>
        <p:spPr bwMode="auto">
          <a:xfrm>
            <a:off x="3827667" y="3733800"/>
            <a:ext cx="787424" cy="10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3" descr="C:\Users\shaheesm\Desktop\CAR\Images\Fraud\Working\Amal_8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9195" r="16397" b="11195"/>
          <a:stretch/>
        </p:blipFill>
        <p:spPr bwMode="auto">
          <a:xfrm>
            <a:off x="8229600" y="3659471"/>
            <a:ext cx="762000" cy="12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6" descr="C:\Users\shaheesm\Desktop\CAR\Images\Fraud\Working\Rebecca_1.JPG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t="10040" r="4245" b="8483"/>
          <a:stretch/>
        </p:blipFill>
        <p:spPr bwMode="auto">
          <a:xfrm>
            <a:off x="2987668" y="4896079"/>
            <a:ext cx="861769" cy="9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7" descr="C:\Users\shaheesm\Desktop\CAR\Images\Fraud\Working\Rebecca_2.JPG"/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4070" r="18014" b="20019"/>
          <a:stretch/>
        </p:blipFill>
        <p:spPr bwMode="auto">
          <a:xfrm>
            <a:off x="6386453" y="4888000"/>
            <a:ext cx="898843" cy="12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98" descr="C:\Users\shaheesm\Desktop\CAR\Images\Fraud\Working\Rebecca_3.JPG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t="7828" r="4167" b="8953"/>
          <a:stretch/>
        </p:blipFill>
        <p:spPr bwMode="auto">
          <a:xfrm>
            <a:off x="4800600" y="4926915"/>
            <a:ext cx="787394" cy="105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99" descr="C:\Users\shaheesm\Desktop\CAR\Images\Fraud\Working\Rebecca_4.JPG"/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2264" r="3797" b="7797"/>
          <a:stretch/>
        </p:blipFill>
        <p:spPr bwMode="auto">
          <a:xfrm>
            <a:off x="5638800" y="4958031"/>
            <a:ext cx="901845" cy="9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0" descr="C:\Users\shaheesm\Desktop\CAR\Images\Fraud\Working\Rebecca_5.JPG"/>
          <p:cNvPicPr>
            <a:picLocks noChangeAspect="1" noChangeArrowheads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" t="9343" r="6315" b="6438"/>
          <a:stretch/>
        </p:blipFill>
        <p:spPr bwMode="auto">
          <a:xfrm>
            <a:off x="3985508" y="4870077"/>
            <a:ext cx="891292" cy="10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1" descr="C:\Users\shaheesm\Desktop\CAR\Images\Fraud\Working\Rebecca_6.JPG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7509" r="10914"/>
          <a:stretch/>
        </p:blipFill>
        <p:spPr bwMode="auto">
          <a:xfrm>
            <a:off x="2309890" y="4994635"/>
            <a:ext cx="665690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2" descr="C:\Users\shaheesm\Desktop\CAR\Images\Fraud\Working\Rebecca_7.JPG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 b="7031"/>
          <a:stretch/>
        </p:blipFill>
        <p:spPr bwMode="auto">
          <a:xfrm>
            <a:off x="1143000" y="4914722"/>
            <a:ext cx="1176139" cy="10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3" descr="C:\Users\shaheesm\Desktop\CAR\Images\Fraud\Working\Rebecca_8.JPG"/>
          <p:cNvPicPr>
            <a:picLocks noChangeAspect="1" noChangeArrowheads="1"/>
          </p:cNvPicPr>
          <p:nvPr/>
        </p:nvPicPr>
        <p:blipFill rotWithShape="1"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7724" r="12230" b="6721"/>
          <a:stretch/>
        </p:blipFill>
        <p:spPr bwMode="auto">
          <a:xfrm>
            <a:off x="8283503" y="4934690"/>
            <a:ext cx="784297" cy="11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4" descr="C:\Users\shaheesm\Desktop\CAR\Images\Fraud\Working\Rebecca_9.JPG"/>
          <p:cNvPicPr>
            <a:picLocks noChangeAspect="1" noChangeArrowheads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20659" r="1921" b="12067"/>
          <a:stretch/>
        </p:blipFill>
        <p:spPr bwMode="auto">
          <a:xfrm>
            <a:off x="67861" y="5033878"/>
            <a:ext cx="1112367" cy="7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5" descr="C:\Users\shaheesm\Desktop\CAR\Images\Fraud\Working\Rebecca_10.JPG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6"/>
          <a:stretch/>
        </p:blipFill>
        <p:spPr bwMode="auto">
          <a:xfrm>
            <a:off x="7221615" y="4918764"/>
            <a:ext cx="1104900" cy="10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7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22030" y="461044"/>
            <a:ext cx="9466030" cy="5292233"/>
            <a:chOff x="-322030" y="461044"/>
            <a:chExt cx="9466030" cy="5292233"/>
          </a:xfrm>
        </p:grpSpPr>
        <p:pic>
          <p:nvPicPr>
            <p:cNvPr id="5" name="Picture 72" descr="C:\Users\shaheesm\Desktop\CAR\Images\Fraud\Working\_Edgar_7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94" b="9747"/>
            <a:stretch/>
          </p:blipFill>
          <p:spPr bwMode="auto">
            <a:xfrm>
              <a:off x="1219200" y="619676"/>
              <a:ext cx="990600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1" descr="C:\Users\shaheesm\Desktop\CAR\Images\Fraud\Working\_Edgar_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4" t="9132" r="11630" b="14936"/>
            <a:stretch/>
          </p:blipFill>
          <p:spPr bwMode="auto">
            <a:xfrm>
              <a:off x="2286000" y="619676"/>
              <a:ext cx="685799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9" descr="C:\Users\shaheesm\Desktop\CAR\Images\Fraud\Working\_Edgar_4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5870" r="4672" b="6875"/>
            <a:stretch/>
          </p:blipFill>
          <p:spPr bwMode="auto">
            <a:xfrm>
              <a:off x="5638800" y="619676"/>
              <a:ext cx="762000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0" descr="C:\Users\shaheesm\Desktop\CAR\Images\Fraud\Working\_Edgar_5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6" t="6744" r="4082" b="9314"/>
            <a:stretch/>
          </p:blipFill>
          <p:spPr bwMode="auto">
            <a:xfrm>
              <a:off x="3886200" y="533400"/>
              <a:ext cx="912382" cy="1061132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8" descr="C:\Users\shaheesm\Desktop\CAR\Images\Fraud\Working\_Edgar_3.JPG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619676"/>
              <a:ext cx="762000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7" descr="C:\Users\shaheesm\Desktop\CAR\Images\Fraud\Working\_Edgar_2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11"/>
            <a:stretch/>
          </p:blipFill>
          <p:spPr bwMode="auto">
            <a:xfrm>
              <a:off x="6477000" y="619676"/>
              <a:ext cx="913244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6" descr="C:\Users\shaheesm\Desktop\CAR\Images\Fraud\Working\_Edgar_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7" b="6789"/>
            <a:stretch/>
          </p:blipFill>
          <p:spPr bwMode="auto">
            <a:xfrm>
              <a:off x="3124200" y="619676"/>
              <a:ext cx="762000" cy="97485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5" descr="C:\Users\shaheesm\Desktop\CAR\Images\Fraud\Working\_Edgar_10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7438" r="3610" b="19072"/>
            <a:stretch/>
          </p:blipFill>
          <p:spPr bwMode="auto">
            <a:xfrm>
              <a:off x="7391400" y="619676"/>
              <a:ext cx="914400" cy="97485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3" descr="C:\Users\shaheesm\Desktop\CAR\Images\Fraud\Working\_Edgar_9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94" b="25338"/>
            <a:stretch/>
          </p:blipFill>
          <p:spPr bwMode="auto">
            <a:xfrm>
              <a:off x="76200" y="619676"/>
              <a:ext cx="1066800" cy="97485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76200" y="1752600"/>
              <a:ext cx="89154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82" descr="C:\Users\shaheesm\Desktop\CAR\Images\Fraud\Working\Samah_8.JPG"/>
            <p:cNvPicPr>
              <a:picLocks noChangeAspect="1" noChangeArrowheads="1"/>
            </p:cNvPicPr>
            <p:nvPr/>
          </p:nvPicPr>
          <p:blipFill rotWithShape="1">
            <a:blip r:embed="rId2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1" t="8107" r="16185" b="12062"/>
            <a:stretch/>
          </p:blipFill>
          <p:spPr bwMode="auto">
            <a:xfrm>
              <a:off x="8415709" y="1926953"/>
              <a:ext cx="728291" cy="1121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1" descr="C:\Users\shaheesm\Desktop\CAR\Images\Fraud\Working\Samah_7.JP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" t="5203" r="2028" b="6773"/>
            <a:stretch/>
          </p:blipFill>
          <p:spPr bwMode="auto">
            <a:xfrm>
              <a:off x="1219200" y="1981200"/>
              <a:ext cx="990600" cy="99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4" descr="C:\Users\shaheesm\Desktop\CAR\Images\Fraud\Working\Samah_10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" t="9638" r="15506" b="22357"/>
            <a:stretch/>
          </p:blipFill>
          <p:spPr bwMode="auto">
            <a:xfrm>
              <a:off x="7309563" y="1981859"/>
              <a:ext cx="1072437" cy="989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75" descr="C:\Users\shaheesm\Desktop\CAR\Images\Fraud\Working\Samah_1.JPG"/>
            <p:cNvPicPr>
              <a:picLocks noChangeAspect="1" noChangeArrowheads="1"/>
            </p:cNvPicPr>
            <p:nvPr/>
          </p:nvPicPr>
          <p:blipFill rotWithShape="1">
            <a:blip r:embed="rId2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" t="5326" r="3735" b="9930"/>
            <a:stretch/>
          </p:blipFill>
          <p:spPr bwMode="auto">
            <a:xfrm>
              <a:off x="2975580" y="1981200"/>
              <a:ext cx="761999" cy="97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6" descr="C:\Users\shaheesm\Desktop\CAR\Images\Fraud\Working\Samah_2.JP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1" t="4718" r="6324" b="12153"/>
            <a:stretch/>
          </p:blipFill>
          <p:spPr bwMode="auto">
            <a:xfrm>
              <a:off x="6401956" y="1981200"/>
              <a:ext cx="837044" cy="110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7" descr="C:\Users\shaheesm\Desktop\CAR\Images\Fraud\Working\Samah_3.JPG"/>
            <p:cNvPicPr>
              <a:picLocks noChangeAspect="1" noChangeArrowheads="1"/>
            </p:cNvPicPr>
            <p:nvPr/>
          </p:nvPicPr>
          <p:blipFill rotWithShape="1">
            <a:blip r:embed="rId3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6" t="8412" r="12113" b="14558"/>
            <a:stretch/>
          </p:blipFill>
          <p:spPr bwMode="auto">
            <a:xfrm>
              <a:off x="4724400" y="1981200"/>
              <a:ext cx="741961" cy="106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8" descr="C:\Users\shaheesm\Desktop\CAR\Images\Fraud\Working\Samah_4.JPG"/>
            <p:cNvPicPr>
              <a:picLocks noChangeAspect="1" noChangeArrowheads="1"/>
            </p:cNvPicPr>
            <p:nvPr/>
          </p:nvPicPr>
          <p:blipFill rotWithShape="1">
            <a:blip r:embed="rId3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1" t="7356" r="5680" b="9099"/>
            <a:stretch/>
          </p:blipFill>
          <p:spPr bwMode="auto">
            <a:xfrm>
              <a:off x="5593833" y="1981200"/>
              <a:ext cx="730767" cy="1054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9" descr="C:\Users\shaheesm\Desktop\CAR\Images\Fraud\Working\Samah_5.JPG"/>
            <p:cNvPicPr>
              <a:picLocks noChangeAspect="1" noChangeArrowheads="1"/>
            </p:cNvPicPr>
            <p:nvPr/>
          </p:nvPicPr>
          <p:blipFill rotWithShape="1">
            <a:blip r:embed="rId3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7" t="9215" r="9609" b="7419"/>
            <a:stretch/>
          </p:blipFill>
          <p:spPr bwMode="auto">
            <a:xfrm>
              <a:off x="3884683" y="1981200"/>
              <a:ext cx="839717" cy="1138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0" descr="C:\Users\shaheesm\Desktop\CAR\Images\Fraud\Working\Samah_6.JPG"/>
            <p:cNvPicPr>
              <a:picLocks noChangeAspect="1" noChangeArrowheads="1"/>
            </p:cNvPicPr>
            <p:nvPr/>
          </p:nvPicPr>
          <p:blipFill rotWithShape="1">
            <a:blip r:embed="rId3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4077" r="10420" b="6752"/>
            <a:stretch/>
          </p:blipFill>
          <p:spPr bwMode="auto">
            <a:xfrm>
              <a:off x="2209802" y="1981200"/>
              <a:ext cx="685798" cy="102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4" descr="C:\Users\shaheesm\Desktop\CAR\Images\Fraud\Working\_Edgar_8.JPG"/>
            <p:cNvPicPr>
              <a:picLocks noChangeAspect="1" noChangeArrowheads="1"/>
            </p:cNvPicPr>
            <p:nvPr/>
          </p:nvPicPr>
          <p:blipFill rotWithShape="1">
            <a:blip r:embed="rId3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harpenSoften amount="-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0" t="7599" r="12453" b="21450"/>
            <a:stretch/>
          </p:blipFill>
          <p:spPr bwMode="auto">
            <a:xfrm>
              <a:off x="8382000" y="533400"/>
              <a:ext cx="679282" cy="97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3" descr="C:\Users\shaheesm\Desktop\CAR\Images\Fraud\Working\Samah_9.JPG"/>
            <p:cNvPicPr>
              <a:picLocks noChangeAspect="1" noChangeArrowheads="1"/>
            </p:cNvPicPr>
            <p:nvPr/>
          </p:nvPicPr>
          <p:blipFill rotWithShape="1">
            <a:blip r:embed="rId4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0" t="10604" r="7049" b="25828"/>
            <a:stretch/>
          </p:blipFill>
          <p:spPr bwMode="auto">
            <a:xfrm>
              <a:off x="76201" y="1981200"/>
              <a:ext cx="1142999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76200" y="3200400"/>
              <a:ext cx="89154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86" descr="C:\Users\shaheesm\Desktop\CAR\Images\Fraud\Working\Amal_1.JPG"/>
            <p:cNvPicPr>
              <a:picLocks noChangeAspect="1" noChangeArrowheads="1"/>
            </p:cNvPicPr>
            <p:nvPr/>
          </p:nvPicPr>
          <p:blipFill rotWithShape="1">
            <a:blip r:embed="rId4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" t="14000" r="12636" b="11232"/>
            <a:stretch/>
          </p:blipFill>
          <p:spPr bwMode="auto">
            <a:xfrm>
              <a:off x="2962208" y="3397513"/>
              <a:ext cx="695392" cy="104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91" descr="C:\Users\shaheesm\Desktop\CAR\Images\Fraud\Working\Amal_6.JPG"/>
            <p:cNvPicPr>
              <a:picLocks noChangeAspect="1" noChangeArrowheads="1"/>
            </p:cNvPicPr>
            <p:nvPr/>
          </p:nvPicPr>
          <p:blipFill rotWithShape="1">
            <a:blip r:embed="rId4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1" t="14964" r="12083" b="6491"/>
            <a:stretch/>
          </p:blipFill>
          <p:spPr bwMode="auto">
            <a:xfrm>
              <a:off x="2157488" y="3431134"/>
              <a:ext cx="585712" cy="101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92" descr="C:\Users\shaheesm\Desktop\CAR\Images\Fraud\Working\Amal_7.JPG"/>
            <p:cNvPicPr>
              <a:picLocks noChangeAspect="1" noChangeArrowheads="1"/>
            </p:cNvPicPr>
            <p:nvPr/>
          </p:nvPicPr>
          <p:blipFill rotWithShape="1">
            <a:blip r:embed="rId4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8" t="7853" b="2947"/>
            <a:stretch/>
          </p:blipFill>
          <p:spPr bwMode="auto">
            <a:xfrm>
              <a:off x="1180228" y="3303843"/>
              <a:ext cx="877172" cy="107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94" descr="C:\Users\shaheesm\Desktop\CAR\Images\Fraud\Working\Amal_9.JPG"/>
            <p:cNvPicPr>
              <a:picLocks noChangeAspect="1" noChangeArrowheads="1"/>
            </p:cNvPicPr>
            <p:nvPr/>
          </p:nvPicPr>
          <p:blipFill rotWithShape="1">
            <a:blip r:embed="rId4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82" b="16143"/>
            <a:stretch/>
          </p:blipFill>
          <p:spPr bwMode="auto">
            <a:xfrm>
              <a:off x="152400" y="3380662"/>
              <a:ext cx="1027828" cy="100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5" descr="C:\Users\shaheesm\Desktop\CAR\Images\Fraud\Working\Amal_10.JPG"/>
            <p:cNvPicPr>
              <a:picLocks noChangeAspect="1" noChangeArrowheads="1"/>
            </p:cNvPicPr>
            <p:nvPr/>
          </p:nvPicPr>
          <p:blipFill rotWithShape="1">
            <a:blip r:embed="rId5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" t="19339" r="9143" b="13872"/>
            <a:stretch/>
          </p:blipFill>
          <p:spPr bwMode="auto">
            <a:xfrm>
              <a:off x="7242331" y="3313755"/>
              <a:ext cx="1063469" cy="934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7" descr="C:\Users\shaheesm\Desktop\CAR\Images\Fraud\Working\Amal_2.JPG"/>
            <p:cNvPicPr>
              <a:picLocks noChangeAspect="1" noChangeArrowheads="1"/>
            </p:cNvPicPr>
            <p:nvPr/>
          </p:nvPicPr>
          <p:blipFill rotWithShape="1">
            <a:blip r:embed="rId5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4" t="4858"/>
            <a:stretch/>
          </p:blipFill>
          <p:spPr bwMode="auto">
            <a:xfrm>
              <a:off x="6331817" y="3276600"/>
              <a:ext cx="907183" cy="1227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8" descr="C:\Users\shaheesm\Desktop\CAR\Images\Fraud\Working\Amal_3.JPG"/>
            <p:cNvPicPr>
              <a:picLocks noChangeAspect="1" noChangeArrowheads="1"/>
            </p:cNvPicPr>
            <p:nvPr/>
          </p:nvPicPr>
          <p:blipFill rotWithShape="1">
            <a:blip r:embed="rId5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4" t="3924" r="10280" b="11853"/>
            <a:stretch/>
          </p:blipFill>
          <p:spPr bwMode="auto">
            <a:xfrm>
              <a:off x="4674368" y="3375708"/>
              <a:ext cx="735832" cy="99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9" descr="C:\Users\shaheesm\Desktop\CAR\Images\Fraud\Working\Amal_4.JPG"/>
            <p:cNvPicPr>
              <a:picLocks noChangeAspect="1" noChangeArrowheads="1"/>
            </p:cNvPicPr>
            <p:nvPr/>
          </p:nvPicPr>
          <p:blipFill rotWithShape="1">
            <a:blip r:embed="rId5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5"/>
            <a:stretch/>
          </p:blipFill>
          <p:spPr bwMode="auto">
            <a:xfrm>
              <a:off x="5469712" y="3375708"/>
              <a:ext cx="854888" cy="1128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0" descr="C:\Users\shaheesm\Desktop\CAR\Images\Fraud\Working\Amal_5.JPG"/>
            <p:cNvPicPr>
              <a:picLocks noChangeAspect="1" noChangeArrowheads="1"/>
            </p:cNvPicPr>
            <p:nvPr/>
          </p:nvPicPr>
          <p:blipFill rotWithShape="1">
            <a:blip r:embed="rId5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9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9269" r="10272" b="17885"/>
            <a:stretch/>
          </p:blipFill>
          <p:spPr bwMode="auto">
            <a:xfrm>
              <a:off x="3827666" y="3299948"/>
              <a:ext cx="846701" cy="108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50"/>
            <p:cNvCxnSpPr/>
            <p:nvPr/>
          </p:nvCxnSpPr>
          <p:spPr>
            <a:xfrm>
              <a:off x="76200" y="4504203"/>
              <a:ext cx="89154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6200000">
              <a:off x="-599778" y="760742"/>
              <a:ext cx="937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Artist  A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-605452" y="3569901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Artist  C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-599842" y="2301483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Artist  B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Picture 96" descr="C:\Users\shaheesm\Desktop\CAR\Images\Fraud\Working\Rebecca_1.JPG"/>
            <p:cNvPicPr>
              <a:picLocks noChangeAspect="1" noChangeArrowheads="1"/>
            </p:cNvPicPr>
            <p:nvPr/>
          </p:nvPicPr>
          <p:blipFill rotWithShape="1">
            <a:blip r:embed="rId6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1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5" t="10040" r="4245" b="8483"/>
            <a:stretch/>
          </p:blipFill>
          <p:spPr bwMode="auto">
            <a:xfrm>
              <a:off x="2987668" y="4553356"/>
              <a:ext cx="861769" cy="99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97" descr="C:\Users\shaheesm\Desktop\CAR\Images\Fraud\Working\Rebecca_2.JPG"/>
            <p:cNvPicPr>
              <a:picLocks noChangeAspect="1" noChangeArrowheads="1"/>
            </p:cNvPicPr>
            <p:nvPr/>
          </p:nvPicPr>
          <p:blipFill rotWithShape="1">
            <a:blip r:embed="rId6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3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0" t="4070" r="18014" b="20019"/>
            <a:stretch/>
          </p:blipFill>
          <p:spPr bwMode="auto">
            <a:xfrm>
              <a:off x="6386453" y="4545277"/>
              <a:ext cx="923110" cy="12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98" descr="C:\Users\shaheesm\Desktop\CAR\Images\Fraud\Working\Rebecca_3.JPG"/>
            <p:cNvPicPr>
              <a:picLocks noChangeAspect="1" noChangeArrowheads="1"/>
            </p:cNvPicPr>
            <p:nvPr/>
          </p:nvPicPr>
          <p:blipFill rotWithShape="1">
            <a:blip r:embed="rId6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4" t="7828" r="4167" b="8953"/>
            <a:stretch/>
          </p:blipFill>
          <p:spPr bwMode="auto">
            <a:xfrm>
              <a:off x="4724400" y="4584192"/>
              <a:ext cx="787394" cy="1054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9" descr="C:\Users\shaheesm\Desktop\CAR\Images\Fraud\Working\Rebecca_4.JPG"/>
            <p:cNvPicPr>
              <a:picLocks noChangeAspect="1" noChangeArrowheads="1"/>
            </p:cNvPicPr>
            <p:nvPr/>
          </p:nvPicPr>
          <p:blipFill rotWithShape="1">
            <a:blip r:embed="rId6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7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1" t="12264" r="3797" b="7797"/>
            <a:stretch/>
          </p:blipFill>
          <p:spPr bwMode="auto">
            <a:xfrm>
              <a:off x="5486400" y="4615308"/>
              <a:ext cx="901845" cy="99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00" descr="C:\Users\shaheesm\Desktop\CAR\Images\Fraud\Working\Rebecca_5.JPG"/>
            <p:cNvPicPr>
              <a:picLocks noChangeAspect="1" noChangeArrowheads="1"/>
            </p:cNvPicPr>
            <p:nvPr/>
          </p:nvPicPr>
          <p:blipFill rotWithShape="1">
            <a:blip r:embed="rId6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9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6" t="9343" r="6315" b="6438"/>
            <a:stretch/>
          </p:blipFill>
          <p:spPr bwMode="auto">
            <a:xfrm>
              <a:off x="3833108" y="4527354"/>
              <a:ext cx="891292" cy="104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01" descr="C:\Users\shaheesm\Desktop\CAR\Images\Fraud\Working\Rebecca_6.JPG"/>
            <p:cNvPicPr>
              <a:picLocks noChangeAspect="1" noChangeArrowheads="1"/>
            </p:cNvPicPr>
            <p:nvPr/>
          </p:nvPicPr>
          <p:blipFill rotWithShape="1">
            <a:blip r:embed="rId7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1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7509" r="10914"/>
            <a:stretch/>
          </p:blipFill>
          <p:spPr bwMode="auto">
            <a:xfrm>
              <a:off x="2309890" y="4651912"/>
              <a:ext cx="665690" cy="102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02" descr="C:\Users\shaheesm\Desktop\CAR\Images\Fraud\Working\Rebecca_7.JPG"/>
            <p:cNvPicPr>
              <a:picLocks noChangeAspect="1" noChangeArrowheads="1"/>
            </p:cNvPicPr>
            <p:nvPr/>
          </p:nvPicPr>
          <p:blipFill rotWithShape="1">
            <a:blip r:embed="rId7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3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97" b="7031"/>
            <a:stretch/>
          </p:blipFill>
          <p:spPr bwMode="auto">
            <a:xfrm>
              <a:off x="1186061" y="4571999"/>
              <a:ext cx="1131126" cy="97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04" descr="C:\Users\shaheesm\Desktop\CAR\Images\Fraud\Working\Rebecca_9.JPG"/>
            <p:cNvPicPr>
              <a:picLocks noChangeAspect="1" noChangeArrowheads="1"/>
            </p:cNvPicPr>
            <p:nvPr/>
          </p:nvPicPr>
          <p:blipFill rotWithShape="1">
            <a:blip r:embed="rId7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5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20659" r="1921" b="12067"/>
            <a:stretch/>
          </p:blipFill>
          <p:spPr bwMode="auto">
            <a:xfrm>
              <a:off x="67861" y="4691155"/>
              <a:ext cx="1112367" cy="71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95" descr="C:\Users\shaheesm\Desktop\CAR\Images\Fraud\Working\Rebecca_10.JPG"/>
            <p:cNvPicPr>
              <a:picLocks noChangeAspect="1" noChangeArrowheads="1"/>
            </p:cNvPicPr>
            <p:nvPr/>
          </p:nvPicPr>
          <p:blipFill rotWithShape="1">
            <a:blip r:embed="rId7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7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6"/>
            <a:stretch/>
          </p:blipFill>
          <p:spPr bwMode="auto">
            <a:xfrm>
              <a:off x="7344117" y="4576041"/>
              <a:ext cx="1037883" cy="97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 rot="16200000">
              <a:off x="-627403" y="4892743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Artist  D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0" name="Picture 84" descr="C:\Users\shaheesm\Desktop\CAR\Images\Fraud\Working\_Edgar_8.JPG"/>
            <p:cNvPicPr>
              <a:picLocks noChangeAspect="1" noChangeArrowheads="1"/>
            </p:cNvPicPr>
            <p:nvPr/>
          </p:nvPicPr>
          <p:blipFill rotWithShape="1">
            <a:blip r:embed="rId7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harpenSoften amount="-5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0" t="7599" r="12453" b="21450"/>
            <a:stretch/>
          </p:blipFill>
          <p:spPr bwMode="auto">
            <a:xfrm>
              <a:off x="8448675" y="4615308"/>
              <a:ext cx="619125" cy="1023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93" descr="C:\Users\shaheesm\Desktop\CAR\Images\Fraud\Working\Amal_8.JPG"/>
            <p:cNvPicPr>
              <a:picLocks noChangeAspect="1" noChangeArrowheads="1"/>
            </p:cNvPicPr>
            <p:nvPr/>
          </p:nvPicPr>
          <p:blipFill rotWithShape="1">
            <a:blip r:embed="rId7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0">
                      <a14:imgEffect>
                        <a14:saturation sat="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1" t="9195" r="16397" b="11195"/>
            <a:stretch/>
          </p:blipFill>
          <p:spPr bwMode="auto">
            <a:xfrm>
              <a:off x="8340641" y="3240847"/>
              <a:ext cx="762000" cy="120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7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820948" y="1591632"/>
            <a:ext cx="16253486" cy="3559608"/>
            <a:chOff x="1375461" y="5834420"/>
            <a:chExt cx="27436391" cy="5735059"/>
          </a:xfrm>
        </p:grpSpPr>
        <p:grpSp>
          <p:nvGrpSpPr>
            <p:cNvPr id="23" name="Group 22"/>
            <p:cNvGrpSpPr/>
            <p:nvPr/>
          </p:nvGrpSpPr>
          <p:grpSpPr>
            <a:xfrm>
              <a:off x="1375461" y="5834420"/>
              <a:ext cx="27436391" cy="5735059"/>
              <a:chOff x="1186275" y="6172134"/>
              <a:chExt cx="27436391" cy="5735059"/>
            </a:xfrm>
          </p:grpSpPr>
          <p:sp>
            <p:nvSpPr>
              <p:cNvPr id="86" name="TextBox 87"/>
              <p:cNvSpPr txBox="1"/>
              <p:nvPr/>
            </p:nvSpPr>
            <p:spPr>
              <a:xfrm>
                <a:off x="6393025" y="8388483"/>
                <a:ext cx="324979" cy="768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7074536" y="6196197"/>
                <a:ext cx="4625160" cy="569100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1475879" y="6180156"/>
                <a:ext cx="4624819" cy="569100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12675777" y="6216187"/>
                <a:ext cx="4625160" cy="5691006"/>
              </a:xfrm>
              <a:prstGeom prst="roundRect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18227887" y="6196197"/>
                <a:ext cx="4625160" cy="569100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1" name="Right Arrow 90"/>
              <p:cNvSpPr/>
              <p:nvPr/>
            </p:nvSpPr>
            <p:spPr>
              <a:xfrm>
                <a:off x="11883608" y="8328430"/>
                <a:ext cx="670972" cy="1244084"/>
              </a:xfrm>
              <a:prstGeom prst="rightArrow">
                <a:avLst>
                  <a:gd name="adj1" fmla="val 34526"/>
                  <a:gd name="adj2" fmla="val 50000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3810542" y="6172134"/>
                <a:ext cx="4625160" cy="569100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3" name="Right Arrow 92"/>
              <p:cNvSpPr/>
              <p:nvPr/>
            </p:nvSpPr>
            <p:spPr>
              <a:xfrm>
                <a:off x="6261672" y="8289448"/>
                <a:ext cx="670972" cy="1244084"/>
              </a:xfrm>
              <a:prstGeom prst="rightArrow">
                <a:avLst>
                  <a:gd name="adj1" fmla="val 34526"/>
                  <a:gd name="adj2" fmla="val 50000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4" name="Right Arrow 93"/>
              <p:cNvSpPr/>
              <p:nvPr/>
            </p:nvSpPr>
            <p:spPr>
              <a:xfrm>
                <a:off x="17426012" y="8328430"/>
                <a:ext cx="670972" cy="1244084"/>
              </a:xfrm>
              <a:prstGeom prst="rightArrow">
                <a:avLst>
                  <a:gd name="adj1" fmla="val 34526"/>
                  <a:gd name="adj2" fmla="val 50000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5" name="Right Arrow 94"/>
              <p:cNvSpPr/>
              <p:nvPr/>
            </p:nvSpPr>
            <p:spPr>
              <a:xfrm>
                <a:off x="23040750" y="8415139"/>
                <a:ext cx="670972" cy="1244084"/>
              </a:xfrm>
              <a:prstGeom prst="rightArrow">
                <a:avLst>
                  <a:gd name="adj1" fmla="val 34526"/>
                  <a:gd name="adj2" fmla="val 50000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860455" y="11052755"/>
                <a:ext cx="4999092" cy="595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Stroke Extraction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2488812" y="11028689"/>
                <a:ext cx="4999092" cy="595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Stroke Segmentation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8131635" y="11052755"/>
                <a:ext cx="4999092" cy="595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 Extraction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3623574" y="10728412"/>
                <a:ext cx="4999092" cy="991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Authorship </a:t>
                </a:r>
                <a:endParaRPr lang="en-US" sz="17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7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Classification</a:t>
                </a:r>
                <a:endParaRPr lang="en-US" sz="1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6" name="Picture 105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2083" y="8508584"/>
                <a:ext cx="3650197" cy="2601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TextBox 113"/>
              <p:cNvSpPr txBox="1"/>
              <p:nvPr/>
            </p:nvSpPr>
            <p:spPr>
              <a:xfrm>
                <a:off x="22171116" y="9009638"/>
                <a:ext cx="1073473" cy="104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 smtClean="0">
                    <a:latin typeface="Gabriola" panose="04040605051002020D02" pitchFamily="82" charset="0"/>
                  </a:rPr>
                  <a:t>F</a:t>
                </a:r>
                <a:endParaRPr lang="en-US" sz="3600" b="1" dirty="0">
                  <a:latin typeface="Gabriola" panose="04040605051002020D02" pitchFamily="82" charset="0"/>
                </a:endParaRPr>
              </a:p>
            </p:txBody>
          </p:sp>
          <p:sp>
            <p:nvSpPr>
              <p:cNvPr id="113" name="Equal 112"/>
              <p:cNvSpPr/>
              <p:nvPr/>
            </p:nvSpPr>
            <p:spPr>
              <a:xfrm>
                <a:off x="21774074" y="9344928"/>
                <a:ext cx="397042" cy="491906"/>
              </a:xfrm>
              <a:prstGeom prst="mathEqual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88"/>
              <p:cNvSpPr txBox="1"/>
              <p:nvPr/>
            </p:nvSpPr>
            <p:spPr>
              <a:xfrm>
                <a:off x="1186275" y="10765120"/>
                <a:ext cx="5055621" cy="104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Input sketches by different artists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Box 85"/>
              <p:cNvSpPr txBox="1"/>
              <p:nvPr/>
            </p:nvSpPr>
            <p:spPr>
              <a:xfrm>
                <a:off x="3141016" y="6698147"/>
                <a:ext cx="1757582" cy="545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Artist 2</a:t>
                </a:r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TextBox 86"/>
              <p:cNvSpPr txBox="1"/>
              <p:nvPr/>
            </p:nvSpPr>
            <p:spPr>
              <a:xfrm>
                <a:off x="1425769" y="7485459"/>
                <a:ext cx="1579778" cy="54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Artist 1</a:t>
                </a:r>
                <a:endParaRPr lang="en-US" sz="16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015200" y="7088289"/>
              <a:ext cx="25728993" cy="3192109"/>
              <a:chOff x="2015200" y="7088289"/>
              <a:chExt cx="25728993" cy="319210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812722" y="7204009"/>
                <a:ext cx="2931471" cy="3076389"/>
                <a:chOff x="20625415" y="31249942"/>
                <a:chExt cx="2931471" cy="3076389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20625415" y="31249942"/>
                  <a:ext cx="2931471" cy="30763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isometricTopUp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600"/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20947893" y="31402643"/>
                  <a:ext cx="2224230" cy="2252157"/>
                  <a:chOff x="20947893" y="31402643"/>
                  <a:chExt cx="2224230" cy="2252157"/>
                </a:xfrm>
                <a:scene3d>
                  <a:camera prst="isometricTopUp"/>
                  <a:lightRig rig="threePt" dir="t"/>
                </a:scene3d>
              </p:grpSpPr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21106697" y="31505693"/>
                    <a:ext cx="1194215" cy="203148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sp3d>
                    <a:bevelT w="101600" prst="riblet"/>
                  </a:sp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20947893" y="32602235"/>
                    <a:ext cx="2057904" cy="394482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sp3d>
                    <a:bevelT w="101600" prst="riblet"/>
                  </a:sp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H="1" flipV="1">
                    <a:off x="21967248" y="31553008"/>
                    <a:ext cx="890824" cy="2101792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sp3d>
                    <a:bevelT w="101600" prst="riblet"/>
                  </a:sp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8" name="Group 57"/>
                  <p:cNvGrpSpPr/>
                  <p:nvPr/>
                </p:nvGrpSpPr>
                <p:grpSpPr>
                  <a:xfrm rot="6378684">
                    <a:off x="20834373" y="31729968"/>
                    <a:ext cx="1107338" cy="452687"/>
                    <a:chOff x="23962773" y="35162322"/>
                    <a:chExt cx="1091665" cy="513192"/>
                  </a:xfrm>
                  <a:effectLst/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 flipH="1" flipV="1">
                      <a:off x="24051878" y="35462543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 flipH="1" flipV="1">
                      <a:off x="24252614" y="35263593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 flipH="1" flipV="1">
                      <a:off x="23962773" y="35162322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4" name="Oval 83"/>
                    <p:cNvSpPr/>
                    <p:nvPr/>
                  </p:nvSpPr>
                  <p:spPr>
                    <a:xfrm flipH="1" flipV="1">
                      <a:off x="24528416" y="35290081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5" name="Oval 84"/>
                    <p:cNvSpPr/>
                    <p:nvPr/>
                  </p:nvSpPr>
                  <p:spPr>
                    <a:xfrm flipH="1" flipV="1">
                      <a:off x="24913461" y="35490787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 rot="7679769">
                    <a:off x="21246365" y="32087247"/>
                    <a:ext cx="722395" cy="283975"/>
                    <a:chOff x="24289544" y="35345794"/>
                    <a:chExt cx="712170" cy="323150"/>
                  </a:xfrm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78" name="Oval 77"/>
                    <p:cNvSpPr/>
                    <p:nvPr/>
                  </p:nvSpPr>
                  <p:spPr>
                    <a:xfrm flipH="1" flipV="1">
                      <a:off x="24289544" y="35391580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9" name="Oval 78"/>
                    <p:cNvSpPr/>
                    <p:nvPr/>
                  </p:nvSpPr>
                  <p:spPr>
                    <a:xfrm flipH="1" flipV="1">
                      <a:off x="24581286" y="35345794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0" name="Oval 79"/>
                    <p:cNvSpPr/>
                    <p:nvPr/>
                  </p:nvSpPr>
                  <p:spPr>
                    <a:xfrm flipH="1" flipV="1">
                      <a:off x="24860737" y="35484217"/>
                      <a:ext cx="140977" cy="184727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21413905" y="32925025"/>
                    <a:ext cx="994158" cy="650255"/>
                    <a:chOff x="14516100" y="35366757"/>
                    <a:chExt cx="994158" cy="650255"/>
                  </a:xfrm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71" name="Isosceles Triangle 70"/>
                    <p:cNvSpPr/>
                    <p:nvPr/>
                  </p:nvSpPr>
                  <p:spPr>
                    <a:xfrm>
                      <a:off x="14516100" y="3557630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2" name="Isosceles Triangle 71"/>
                    <p:cNvSpPr/>
                    <p:nvPr/>
                  </p:nvSpPr>
                  <p:spPr>
                    <a:xfrm>
                      <a:off x="14668500" y="3582395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3" name="Isosceles Triangle 72"/>
                    <p:cNvSpPr/>
                    <p:nvPr/>
                  </p:nvSpPr>
                  <p:spPr>
                    <a:xfrm>
                      <a:off x="14782800" y="3548105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4" name="Isosceles Triangle 73"/>
                    <p:cNvSpPr/>
                    <p:nvPr/>
                  </p:nvSpPr>
                  <p:spPr>
                    <a:xfrm>
                      <a:off x="14935200" y="3578585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5" name="Isosceles Triangle 74"/>
                    <p:cNvSpPr/>
                    <p:nvPr/>
                  </p:nvSpPr>
                  <p:spPr>
                    <a:xfrm>
                      <a:off x="15182850" y="3586205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6" name="Isosceles Triangle 75"/>
                    <p:cNvSpPr/>
                    <p:nvPr/>
                  </p:nvSpPr>
                  <p:spPr>
                    <a:xfrm>
                      <a:off x="15068550" y="3536675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7" name="Isosceles Triangle 76"/>
                    <p:cNvSpPr/>
                    <p:nvPr/>
                  </p:nvSpPr>
                  <p:spPr>
                    <a:xfrm>
                      <a:off x="15373350" y="35614407"/>
                      <a:ext cx="136908" cy="154955"/>
                    </a:xfrm>
                    <a:prstGeom prst="triangle">
                      <a:avLst/>
                    </a:prstGeom>
                    <a:solidFill>
                      <a:srgbClr val="002060"/>
                    </a:solidFill>
                    <a:ln>
                      <a:solidFill>
                        <a:srgbClr val="0070C0"/>
                      </a:solidFill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</p:grpSp>
              <p:grpSp>
                <p:nvGrpSpPr>
                  <p:cNvPr id="61" name="Group 60"/>
                  <p:cNvGrpSpPr/>
                  <p:nvPr/>
                </p:nvGrpSpPr>
                <p:grpSpPr>
                  <a:xfrm rot="20234580">
                    <a:off x="22388646" y="31642599"/>
                    <a:ext cx="783477" cy="1067756"/>
                    <a:chOff x="13516832" y="30776057"/>
                    <a:chExt cx="783477" cy="1067756"/>
                  </a:xfrm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2" name="5-Point Star 61"/>
                    <p:cNvSpPr/>
                    <p:nvPr/>
                  </p:nvSpPr>
                  <p:spPr>
                    <a:xfrm>
                      <a:off x="13754100" y="31112773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3" name="5-Point Star 62"/>
                    <p:cNvSpPr/>
                    <p:nvPr/>
                  </p:nvSpPr>
                  <p:spPr>
                    <a:xfrm>
                      <a:off x="13758806" y="31381534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4" name="5-Point Star 63"/>
                    <p:cNvSpPr/>
                    <p:nvPr/>
                  </p:nvSpPr>
                  <p:spPr>
                    <a:xfrm>
                      <a:off x="14045823" y="31087998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5" name="5-Point Star 64"/>
                    <p:cNvSpPr/>
                    <p:nvPr/>
                  </p:nvSpPr>
                  <p:spPr>
                    <a:xfrm>
                      <a:off x="13886884" y="30888296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6" name="5-Point Star 65"/>
                    <p:cNvSpPr/>
                    <p:nvPr/>
                  </p:nvSpPr>
                  <p:spPr>
                    <a:xfrm>
                      <a:off x="13516832" y="31149270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7" name="5-Point Star 66"/>
                    <p:cNvSpPr/>
                    <p:nvPr/>
                  </p:nvSpPr>
                  <p:spPr>
                    <a:xfrm>
                      <a:off x="13599570" y="31619336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8" name="5-Point Star 67"/>
                    <p:cNvSpPr/>
                    <p:nvPr/>
                  </p:nvSpPr>
                  <p:spPr>
                    <a:xfrm>
                      <a:off x="13982432" y="31449488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69" name="5-Point Star 68"/>
                    <p:cNvSpPr/>
                    <p:nvPr/>
                  </p:nvSpPr>
                  <p:spPr>
                    <a:xfrm>
                      <a:off x="14134832" y="31601888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0" name="5-Point Star 69"/>
                    <p:cNvSpPr/>
                    <p:nvPr/>
                  </p:nvSpPr>
                  <p:spPr>
                    <a:xfrm>
                      <a:off x="13671361" y="30776057"/>
                      <a:ext cx="165477" cy="224477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sp3d>
                      <a:bevelT w="101600" prst="riblet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2015200" y="7088289"/>
                <a:ext cx="3803239" cy="2658570"/>
                <a:chOff x="2015200" y="6992037"/>
                <a:chExt cx="3803239" cy="2658570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rot="544320">
                  <a:off x="2920759" y="6992037"/>
                  <a:ext cx="1912594" cy="1739733"/>
                  <a:chOff x="296442" y="1448902"/>
                  <a:chExt cx="1439081" cy="1645087"/>
                </a:xfrm>
              </p:grpSpPr>
              <p:pic>
                <p:nvPicPr>
                  <p:cNvPr id="46" name="Picture 45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279338">
                    <a:off x="686043" y="1529873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7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274793">
                    <a:off x="296442" y="1787208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8" name="Picture 47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759432">
                    <a:off x="467286" y="2265732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9" name="Picture 48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274793">
                    <a:off x="435365" y="1600041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0" name="Picture 49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904425">
                    <a:off x="865753" y="1448902"/>
                    <a:ext cx="869770" cy="879306"/>
                  </a:xfrm>
                  <a:prstGeom prst="rect">
                    <a:avLst/>
                  </a:prstGeom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50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15" b="16227"/>
                  <a:stretch/>
                </p:blipFill>
                <p:spPr bwMode="auto">
                  <a:xfrm>
                    <a:off x="305801" y="1752600"/>
                    <a:ext cx="988188" cy="1034144"/>
                  </a:xfrm>
                  <a:prstGeom prst="rect">
                    <a:avLst/>
                  </a:prstGeom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811774">
                    <a:off x="913166" y="2111984"/>
                    <a:ext cx="784985" cy="982005"/>
                  </a:xfrm>
                  <a:prstGeom prst="rect">
                    <a:avLst/>
                  </a:prstGeom>
                  <a:ln w="38100">
                    <a:solidFill>
                      <a:srgbClr val="C00000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" name="Group 28"/>
                <p:cNvGrpSpPr/>
                <p:nvPr/>
              </p:nvGrpSpPr>
              <p:grpSpPr>
                <a:xfrm rot="544320">
                  <a:off x="3681280" y="7772268"/>
                  <a:ext cx="2137159" cy="1723243"/>
                  <a:chOff x="296442" y="1416541"/>
                  <a:chExt cx="1608051" cy="1629494"/>
                </a:xfrm>
              </p:grpSpPr>
              <p:pic>
                <p:nvPicPr>
                  <p:cNvPr id="39" name="Picture 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279338">
                    <a:off x="686043" y="1529873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274793">
                    <a:off x="296442" y="1787208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1" name="Picture 40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759432">
                    <a:off x="467286" y="2265732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2" name="Picture 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274793">
                    <a:off x="435365" y="1600041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3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904425">
                    <a:off x="1034723" y="1416541"/>
                    <a:ext cx="869770" cy="879306"/>
                  </a:xfrm>
                  <a:prstGeom prst="rect">
                    <a:avLst/>
                  </a:prstGeom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4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15" b="16227"/>
                  <a:stretch/>
                </p:blipFill>
                <p:spPr bwMode="auto">
                  <a:xfrm>
                    <a:off x="510348" y="1713424"/>
                    <a:ext cx="988188" cy="1034144"/>
                  </a:xfrm>
                  <a:prstGeom prst="rect">
                    <a:avLst/>
                  </a:prstGeom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44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sharpenSoften amount="-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811774">
                    <a:off x="935022" y="2012393"/>
                    <a:ext cx="784984" cy="982004"/>
                  </a:xfrm>
                  <a:prstGeom prst="rect">
                    <a:avLst/>
                  </a:prstGeom>
                  <a:ln w="38100">
                    <a:solidFill>
                      <a:schemeClr val="accent3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0" name="Group 29"/>
                <p:cNvGrpSpPr/>
                <p:nvPr/>
              </p:nvGrpSpPr>
              <p:grpSpPr>
                <a:xfrm rot="20640116">
                  <a:off x="2015200" y="7706064"/>
                  <a:ext cx="1937638" cy="1944543"/>
                  <a:chOff x="314428" y="3598670"/>
                  <a:chExt cx="1685772" cy="1719285"/>
                </a:xfrm>
              </p:grpSpPr>
              <p:pic>
                <p:nvPicPr>
                  <p:cNvPr id="38" name="Picture 37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sharpenSoften amount="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469394">
                    <a:off x="1064975" y="3996888"/>
                    <a:ext cx="935225" cy="964409"/>
                  </a:xfrm>
                  <a:prstGeom prst="rect">
                    <a:avLst/>
                  </a:prstGeom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30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384914">
                    <a:off x="624129" y="3674873"/>
                    <a:ext cx="825968" cy="78030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2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980369">
                    <a:off x="483713" y="4001808"/>
                    <a:ext cx="825968" cy="78030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3" name="Picture 32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sharpenSoften amount="-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980369">
                    <a:off x="437894" y="3762962"/>
                    <a:ext cx="825969" cy="78030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4" name="Picture 3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sharpenSoften amount="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15" b="16227"/>
                  <a:stretch/>
                </p:blipFill>
                <p:spPr bwMode="auto">
                  <a:xfrm rot="19705576">
                    <a:off x="845107" y="4283811"/>
                    <a:ext cx="988188" cy="1034144"/>
                  </a:xfrm>
                  <a:prstGeom prst="rect">
                    <a:avLst/>
                  </a:prstGeom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34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sharpenSoften amount="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1517350">
                    <a:off x="319441" y="4212346"/>
                    <a:ext cx="784984" cy="982005"/>
                  </a:xfrm>
                  <a:prstGeom prst="rect">
                    <a:avLst/>
                  </a:prstGeom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35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2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8010001">
                    <a:off x="803839" y="3593902"/>
                    <a:ext cx="869770" cy="879306"/>
                  </a:xfrm>
                  <a:prstGeom prst="rect">
                    <a:avLst/>
                  </a:prstGeom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27">
                            <a14:imgEffect>
                              <a14:sharpenSoften amount="-50000"/>
                            </a14:imgEffect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585148">
                    <a:off x="314428" y="4360480"/>
                    <a:ext cx="825968" cy="880805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27" name="TextBox 26"/>
              <p:cNvSpPr txBox="1"/>
              <p:nvPr/>
            </p:nvSpPr>
            <p:spPr>
              <a:xfrm>
                <a:off x="4938919" y="7139011"/>
                <a:ext cx="1471514" cy="54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Artist 3</a:t>
                </a:r>
                <a:endParaRPr lang="en-US" sz="16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441623" y="2895600"/>
            <a:ext cx="2158571" cy="1710769"/>
            <a:chOff x="12334113" y="13035812"/>
            <a:chExt cx="5952058" cy="3556121"/>
          </a:xfrm>
        </p:grpSpPr>
        <p:grpSp>
          <p:nvGrpSpPr>
            <p:cNvPr id="14" name="Group 13"/>
            <p:cNvGrpSpPr/>
            <p:nvPr/>
          </p:nvGrpSpPr>
          <p:grpSpPr>
            <a:xfrm>
              <a:off x="12334113" y="13035812"/>
              <a:ext cx="5952058" cy="3556121"/>
              <a:chOff x="12334113" y="13035812"/>
              <a:chExt cx="5952058" cy="3556121"/>
            </a:xfrm>
          </p:grpSpPr>
          <p:pic>
            <p:nvPicPr>
              <p:cNvPr id="21" name="Picture 20" descr="C:\Users\LIUH0A\Desktop\Curvature\write\JPG-PNGtoEPS\Figure1.png"/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36" t="74145" r="55477"/>
              <a:stretch/>
            </p:blipFill>
            <p:spPr bwMode="auto">
              <a:xfrm>
                <a:off x="12334113" y="13035812"/>
                <a:ext cx="5093906" cy="3556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2336092" y="15713242"/>
                <a:ext cx="5950079" cy="649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/>
              </a:p>
            </p:txBody>
          </p:sp>
        </p:grpSp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0624" y="15713242"/>
              <a:ext cx="1047750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4" t="25337"/>
            <a:stretch/>
          </p:blipFill>
          <p:spPr bwMode="auto">
            <a:xfrm>
              <a:off x="12390491" y="15813554"/>
              <a:ext cx="792332" cy="412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0277" y="15815985"/>
              <a:ext cx="714670" cy="312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1718" y="15813554"/>
              <a:ext cx="885826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545" y="15713243"/>
              <a:ext cx="771632" cy="51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43"/>
            <a:stretch/>
          </p:blipFill>
          <p:spPr bwMode="auto">
            <a:xfrm>
              <a:off x="16616699" y="15789490"/>
              <a:ext cx="1060390" cy="54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Left Brace 10"/>
          <p:cNvSpPr/>
          <p:nvPr/>
        </p:nvSpPr>
        <p:spPr>
          <a:xfrm>
            <a:off x="6485480" y="2610543"/>
            <a:ext cx="149679" cy="675369"/>
          </a:xfrm>
          <a:prstGeom prst="leftBrac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6578140" y="2504669"/>
            <a:ext cx="327865" cy="151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…</a:t>
            </a:r>
          </a:p>
          <a:p>
            <a:pPr algn="ctr"/>
            <a:r>
              <a:rPr lang="en-US" sz="1600" b="1" dirty="0" smtClean="0"/>
              <a:t>…</a:t>
            </a:r>
          </a:p>
          <a:p>
            <a:pPr algn="ctr"/>
            <a:r>
              <a:rPr lang="en-US" sz="1600" b="1" dirty="0" smtClean="0"/>
              <a:t>…</a:t>
            </a:r>
          </a:p>
          <a:p>
            <a:endParaRPr lang="en-US" sz="1600" dirty="0"/>
          </a:p>
        </p:txBody>
      </p:sp>
      <p:sp>
        <p:nvSpPr>
          <p:cNvPr id="13" name="Left Brace 12"/>
          <p:cNvSpPr/>
          <p:nvPr/>
        </p:nvSpPr>
        <p:spPr>
          <a:xfrm flipH="1">
            <a:off x="6825227" y="2615521"/>
            <a:ext cx="161556" cy="665102"/>
          </a:xfrm>
          <a:prstGeom prst="leftBrac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pic>
        <p:nvPicPr>
          <p:cNvPr id="6" name="Picture 5" descr="C:\Users\shaheesm\Desktop\temp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4773">
            <a:off x="10139548" y="1771950"/>
            <a:ext cx="1612868" cy="1369753"/>
          </a:xfrm>
          <a:prstGeom prst="ellipse">
            <a:avLst/>
          </a:prstGeom>
          <a:ln w="63500" cap="rnd">
            <a:noFill/>
          </a:ln>
          <a:effectLst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9607" b="89520" l="1956" r="93643">
                        <a14:foregroundMark x1="2200" y1="38428" x2="2200" y2="38428"/>
                        <a14:foregroundMark x1="93643" y1="54585" x2="93643" y2="54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59" y="1828800"/>
            <a:ext cx="2362758" cy="128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04468"/>
            <a:ext cx="2344891" cy="137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shaheesm\Desktop\strokes\segmented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91" y="1656794"/>
            <a:ext cx="1429787" cy="13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-129404" y="1905000"/>
            <a:ext cx="2423160" cy="1468512"/>
            <a:chOff x="-228600" y="2356728"/>
            <a:chExt cx="2423160" cy="1468512"/>
          </a:xfrm>
        </p:grpSpPr>
        <p:pic>
          <p:nvPicPr>
            <p:cNvPr id="1028" name="Picture 4" descr="C:\Users\shaheesm\Desktop\strokes\3.png"/>
            <p:cNvPicPr>
              <a:picLocks noChangeAspect="1" noChangeArrowheads="1"/>
            </p:cNvPicPr>
            <p:nvPr/>
          </p:nvPicPr>
          <p:blipFill>
            <a:blip r:embed="rId4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0000" l="10000" r="9714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04" y="2356728"/>
              <a:ext cx="97536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shaheesm\Desktop\strokes\4.png"/>
            <p:cNvPicPr>
              <a:picLocks noChangeAspect="1" noChangeArrowheads="1"/>
            </p:cNvPicPr>
            <p:nvPr/>
          </p:nvPicPr>
          <p:blipFill>
            <a:blip r:embed="rId4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407920"/>
              <a:ext cx="97536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shaheesm\Desktop\strokes\5.png"/>
            <p:cNvPicPr>
              <a:picLocks noChangeAspect="1" noChangeArrowheads="1"/>
            </p:cNvPicPr>
            <p:nvPr/>
          </p:nvPicPr>
          <p:blipFill>
            <a:blip r:embed="rId46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960" y="3017520"/>
              <a:ext cx="97536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shaheesm\Desktop\strokes\untitled.png"/>
            <p:cNvPicPr>
              <a:picLocks noChangeAspect="1" noChangeArrowheads="1"/>
            </p:cNvPicPr>
            <p:nvPr/>
          </p:nvPicPr>
          <p:blipFill>
            <a:blip r:embed="rId4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" y="3093720"/>
              <a:ext cx="97536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ackgroundRemoval t="9605" b="100000" l="0" r="8967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00" y="2813928"/>
              <a:ext cx="940229" cy="73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17" y="1981200"/>
            <a:ext cx="78297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22" y="2667000"/>
            <a:ext cx="617798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399" y="2420861"/>
            <a:ext cx="74799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C:\Users\shaheesm\Desktop\strokes\untitled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42" y="2365799"/>
            <a:ext cx="109728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shaheesm\Desktop\strokes\3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5952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12" y="1861761"/>
            <a:ext cx="85344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820948" y="1591632"/>
            <a:ext cx="16253486" cy="3559608"/>
            <a:chOff x="-3762057" y="1591632"/>
            <a:chExt cx="16253486" cy="3559608"/>
          </a:xfrm>
        </p:grpSpPr>
        <p:grpSp>
          <p:nvGrpSpPr>
            <p:cNvPr id="2" name="Group 1"/>
            <p:cNvGrpSpPr/>
            <p:nvPr/>
          </p:nvGrpSpPr>
          <p:grpSpPr>
            <a:xfrm>
              <a:off x="-3762057" y="1591632"/>
              <a:ext cx="16253486" cy="3559608"/>
              <a:chOff x="-3762057" y="1591632"/>
              <a:chExt cx="16253486" cy="355960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-3762057" y="1591632"/>
                <a:ext cx="16253486" cy="3559608"/>
                <a:chOff x="1375462" y="5834421"/>
                <a:chExt cx="27436391" cy="5735057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375462" y="5834421"/>
                  <a:ext cx="27436391" cy="5735057"/>
                  <a:chOff x="1375461" y="5834420"/>
                  <a:chExt cx="27436391" cy="5735059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1375461" y="5834420"/>
                    <a:ext cx="27436391" cy="5735059"/>
                    <a:chOff x="1186275" y="6172134"/>
                    <a:chExt cx="27436391" cy="5735059"/>
                  </a:xfrm>
                </p:grpSpPr>
                <p:sp>
                  <p:nvSpPr>
                    <p:cNvPr id="86" name="TextBox 87"/>
                    <p:cNvSpPr txBox="1"/>
                    <p:nvPr/>
                  </p:nvSpPr>
                  <p:spPr>
                    <a:xfrm>
                      <a:off x="6393025" y="8388483"/>
                      <a:ext cx="324979" cy="7685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 sz="1600" dirty="0"/>
                    </a:p>
                  </p:txBody>
                </p:sp>
                <p:sp>
                  <p:nvSpPr>
                    <p:cNvPr id="87" name="Rounded Rectangle 86"/>
                    <p:cNvSpPr/>
                    <p:nvPr/>
                  </p:nvSpPr>
                  <p:spPr>
                    <a:xfrm>
                      <a:off x="7074536" y="6196197"/>
                      <a:ext cx="4625160" cy="5691006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8" name="Rounded Rectangle 87"/>
                    <p:cNvSpPr/>
                    <p:nvPr/>
                  </p:nvSpPr>
                  <p:spPr>
                    <a:xfrm>
                      <a:off x="1475879" y="6180156"/>
                      <a:ext cx="4624819" cy="5691006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9" name="Rounded Rectangle 88"/>
                    <p:cNvSpPr/>
                    <p:nvPr/>
                  </p:nvSpPr>
                  <p:spPr>
                    <a:xfrm>
                      <a:off x="12675777" y="6216187"/>
                      <a:ext cx="4625160" cy="5691006"/>
                    </a:xfrm>
                    <a:prstGeom prst="round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0" name="Rounded Rectangle 89"/>
                    <p:cNvSpPr/>
                    <p:nvPr/>
                  </p:nvSpPr>
                  <p:spPr>
                    <a:xfrm>
                      <a:off x="18227887" y="6196197"/>
                      <a:ext cx="4625160" cy="5691006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1" name="Right Arrow 90"/>
                    <p:cNvSpPr/>
                    <p:nvPr/>
                  </p:nvSpPr>
                  <p:spPr>
                    <a:xfrm>
                      <a:off x="11883608" y="8328430"/>
                      <a:ext cx="670972" cy="1244084"/>
                    </a:xfrm>
                    <a:prstGeom prst="rightArrow">
                      <a:avLst>
                        <a:gd name="adj1" fmla="val 34526"/>
                        <a:gd name="adj2" fmla="val 50000"/>
                      </a:avLst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2" name="Rounded Rectangle 91"/>
                    <p:cNvSpPr/>
                    <p:nvPr/>
                  </p:nvSpPr>
                  <p:spPr>
                    <a:xfrm>
                      <a:off x="23810542" y="6172134"/>
                      <a:ext cx="4625160" cy="5691006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3" name="Right Arrow 92"/>
                    <p:cNvSpPr/>
                    <p:nvPr/>
                  </p:nvSpPr>
                  <p:spPr>
                    <a:xfrm>
                      <a:off x="6261672" y="8289448"/>
                      <a:ext cx="670972" cy="1244084"/>
                    </a:xfrm>
                    <a:prstGeom prst="rightArrow">
                      <a:avLst>
                        <a:gd name="adj1" fmla="val 34526"/>
                        <a:gd name="adj2" fmla="val 50000"/>
                      </a:avLst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4" name="Right Arrow 93"/>
                    <p:cNvSpPr/>
                    <p:nvPr/>
                  </p:nvSpPr>
                  <p:spPr>
                    <a:xfrm>
                      <a:off x="17426012" y="8328430"/>
                      <a:ext cx="670972" cy="1244084"/>
                    </a:xfrm>
                    <a:prstGeom prst="rightArrow">
                      <a:avLst>
                        <a:gd name="adj1" fmla="val 34526"/>
                        <a:gd name="adj2" fmla="val 50000"/>
                      </a:avLst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5" name="Right Arrow 94"/>
                    <p:cNvSpPr/>
                    <p:nvPr/>
                  </p:nvSpPr>
                  <p:spPr>
                    <a:xfrm>
                      <a:off x="23040750" y="8415139"/>
                      <a:ext cx="670972" cy="1244084"/>
                    </a:xfrm>
                    <a:prstGeom prst="rightArrow">
                      <a:avLst>
                        <a:gd name="adj1" fmla="val 34526"/>
                        <a:gd name="adj2" fmla="val 50000"/>
                      </a:avLst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6860455" y="11052755"/>
                      <a:ext cx="4999092" cy="59504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Extraction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2488812" y="11028689"/>
                      <a:ext cx="4999092" cy="59504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Stroke Segmentation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8131635" y="11052755"/>
                      <a:ext cx="4999092" cy="59504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Extraction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23623574" y="10728412"/>
                      <a:ext cx="4999092" cy="99174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Authorship </a:t>
                      </a:r>
                      <a:endParaRPr lang="en-US" sz="17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7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</a:t>
                      </a:r>
                      <a:endParaRPr lang="en-US" sz="1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pic>
                  <p:nvPicPr>
                    <p:cNvPr id="106" name="Picture 1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52085" y="9405150"/>
                      <a:ext cx="3392905" cy="17049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10" name="TextBox 113"/>
                    <p:cNvSpPr txBox="1"/>
                    <p:nvPr/>
                  </p:nvSpPr>
                  <p:spPr>
                    <a:xfrm>
                      <a:off x="22171116" y="9009638"/>
                      <a:ext cx="1073473" cy="1041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3600" b="1" dirty="0" smtClean="0">
                          <a:latin typeface="Gabriola" panose="04040605051002020D02" pitchFamily="82" charset="0"/>
                        </a:rPr>
                        <a:t>F</a:t>
                      </a:r>
                      <a:endParaRPr lang="en-US" sz="3600" b="1" dirty="0">
                        <a:latin typeface="Gabriola" panose="04040605051002020D02" pitchFamily="82" charset="0"/>
                      </a:endParaRPr>
                    </a:p>
                  </p:txBody>
                </p:sp>
                <p:sp>
                  <p:nvSpPr>
                    <p:cNvPr id="113" name="Equal 112"/>
                    <p:cNvSpPr/>
                    <p:nvPr/>
                  </p:nvSpPr>
                  <p:spPr>
                    <a:xfrm>
                      <a:off x="21774074" y="9344928"/>
                      <a:ext cx="397042" cy="491906"/>
                    </a:xfrm>
                    <a:prstGeom prst="mathEqual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4" name="TextBox 88"/>
                    <p:cNvSpPr txBox="1"/>
                    <p:nvPr/>
                  </p:nvSpPr>
                  <p:spPr>
                    <a:xfrm>
                      <a:off x="1186275" y="10765120"/>
                      <a:ext cx="5055621" cy="1041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sketches by different artists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5" name="TextBox 85"/>
                    <p:cNvSpPr txBox="1"/>
                    <p:nvPr/>
                  </p:nvSpPr>
                  <p:spPr>
                    <a:xfrm>
                      <a:off x="3141016" y="6698147"/>
                      <a:ext cx="1757582" cy="5454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1600" b="1" dirty="0" smtClean="0">
                          <a:solidFill>
                            <a:srgbClr val="C00000"/>
                          </a:solidFill>
                        </a:rPr>
                        <a:t>Artist 2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16" name="TextBox 86"/>
                    <p:cNvSpPr txBox="1"/>
                    <p:nvPr/>
                  </p:nvSpPr>
                  <p:spPr>
                    <a:xfrm>
                      <a:off x="1425769" y="7485459"/>
                      <a:ext cx="1579778" cy="5454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6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Artist 1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2015200" y="7088289"/>
                    <a:ext cx="25728993" cy="3192109"/>
                    <a:chOff x="2015200" y="7088289"/>
                    <a:chExt cx="25728993" cy="3192109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4812722" y="7204009"/>
                      <a:ext cx="2931471" cy="3076389"/>
                      <a:chOff x="20625415" y="31249942"/>
                      <a:chExt cx="2931471" cy="3076389"/>
                    </a:xfrm>
                  </p:grpSpPr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20625415" y="31249942"/>
                        <a:ext cx="2931471" cy="307638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isometricTopUp"/>
                        <a:lightRig rig="threePt" dir="t"/>
                      </a:scene3d>
                      <a:sp3d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sz="1600"/>
                      </a:p>
                    </p:txBody>
                  </p:sp>
                  <p:grpSp>
                    <p:nvGrpSpPr>
                      <p:cNvPr id="54" name="Group 53"/>
                      <p:cNvGrpSpPr/>
                      <p:nvPr/>
                    </p:nvGrpSpPr>
                    <p:grpSpPr>
                      <a:xfrm>
                        <a:off x="20947893" y="31402643"/>
                        <a:ext cx="2224230" cy="2252157"/>
                        <a:chOff x="20947893" y="31402643"/>
                        <a:chExt cx="2224230" cy="2252157"/>
                      </a:xfrm>
                      <a:scene3d>
                        <a:camera prst="isometricTopUp"/>
                        <a:lightRig rig="threePt" dir="t"/>
                      </a:scene3d>
                    </p:grpSpPr>
                    <p:cxnSp>
                      <p:nvCxnSpPr>
                        <p:cNvPr id="55" name="Straight Connector 54"/>
                        <p:cNvCxnSpPr/>
                        <p:nvPr/>
                      </p:nvCxnSpPr>
                      <p:spPr>
                        <a:xfrm flipV="1">
                          <a:off x="21106697" y="31505693"/>
                          <a:ext cx="1194215" cy="2031487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sp3d>
                          <a:bevelT w="101600" prst="riblet"/>
                        </a:sp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/>
                        <p:cNvCxnSpPr/>
                        <p:nvPr/>
                      </p:nvCxnSpPr>
                      <p:spPr>
                        <a:xfrm>
                          <a:off x="20947893" y="32602235"/>
                          <a:ext cx="2057904" cy="394482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sp3d>
                          <a:bevelT w="101600" prst="riblet"/>
                        </a:sp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>
                        <a:xfrm flipH="1" flipV="1">
                          <a:off x="21967248" y="31553008"/>
                          <a:ext cx="890824" cy="2101792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sp3d>
                          <a:bevelT w="101600" prst="riblet"/>
                        </a:sp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58" name="Group 57"/>
                        <p:cNvGrpSpPr/>
                        <p:nvPr/>
                      </p:nvGrpSpPr>
                      <p:grpSpPr>
                        <a:xfrm rot="6378684">
                          <a:off x="20834373" y="31729968"/>
                          <a:ext cx="1107338" cy="452687"/>
                          <a:chOff x="23962773" y="35162322"/>
                          <a:chExt cx="1091665" cy="513192"/>
                        </a:xfrm>
                        <a:effectLst/>
                      </p:grpSpPr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flipH="1" flipV="1">
                            <a:off x="24051878" y="35462543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 flipH="1" flipV="1">
                            <a:off x="24252614" y="35263593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 flipH="1" flipV="1">
                            <a:off x="23962773" y="35162322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84" name="Oval 83"/>
                          <p:cNvSpPr/>
                          <p:nvPr/>
                        </p:nvSpPr>
                        <p:spPr>
                          <a:xfrm flipH="1" flipV="1">
                            <a:off x="24528416" y="35290081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flipH="1" flipV="1">
                            <a:off x="24913461" y="35490787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</p:grpSp>
                    <p:grpSp>
                      <p:nvGrpSpPr>
                        <p:cNvPr id="59" name="Group 58"/>
                        <p:cNvGrpSpPr/>
                        <p:nvPr/>
                      </p:nvGrpSpPr>
                      <p:grpSpPr>
                        <a:xfrm rot="7679769">
                          <a:off x="21246365" y="32087247"/>
                          <a:ext cx="722395" cy="283975"/>
                          <a:chOff x="24289544" y="35345794"/>
                          <a:chExt cx="712170" cy="323150"/>
                        </a:xfrm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sp>
                        <p:nvSpPr>
                          <p:cNvPr id="78" name="Oval 77"/>
                          <p:cNvSpPr/>
                          <p:nvPr/>
                        </p:nvSpPr>
                        <p:spPr>
                          <a:xfrm flipH="1" flipV="1">
                            <a:off x="24289544" y="35391580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9" name="Oval 78"/>
                          <p:cNvSpPr/>
                          <p:nvPr/>
                        </p:nvSpPr>
                        <p:spPr>
                          <a:xfrm flipH="1" flipV="1">
                            <a:off x="24581286" y="35345794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80" name="Oval 79"/>
                          <p:cNvSpPr/>
                          <p:nvPr/>
                        </p:nvSpPr>
                        <p:spPr>
                          <a:xfrm flipH="1" flipV="1">
                            <a:off x="24860737" y="35484217"/>
                            <a:ext cx="140977" cy="184727"/>
                          </a:xfrm>
                          <a:prstGeom prst="ellipse">
                            <a:avLst/>
                          </a:prstGeom>
                          <a:solidFill>
                            <a:schemeClr val="accent3">
                              <a:lumMod val="50000"/>
                            </a:schemeClr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</p:grpSp>
                    <p:grpSp>
                      <p:nvGrpSpPr>
                        <p:cNvPr id="60" name="Group 59"/>
                        <p:cNvGrpSpPr/>
                        <p:nvPr/>
                      </p:nvGrpSpPr>
                      <p:grpSpPr>
                        <a:xfrm>
                          <a:off x="21413905" y="32925025"/>
                          <a:ext cx="994158" cy="650255"/>
                          <a:chOff x="14516100" y="35366757"/>
                          <a:chExt cx="994158" cy="650255"/>
                        </a:xfrm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sp>
                        <p:nvSpPr>
                          <p:cNvPr id="71" name="Isosceles Triangle 70"/>
                          <p:cNvSpPr/>
                          <p:nvPr/>
                        </p:nvSpPr>
                        <p:spPr>
                          <a:xfrm>
                            <a:off x="14516100" y="3557630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2" name="Isosceles Triangle 71"/>
                          <p:cNvSpPr/>
                          <p:nvPr/>
                        </p:nvSpPr>
                        <p:spPr>
                          <a:xfrm>
                            <a:off x="14668500" y="3582395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3" name="Isosceles Triangle 72"/>
                          <p:cNvSpPr/>
                          <p:nvPr/>
                        </p:nvSpPr>
                        <p:spPr>
                          <a:xfrm>
                            <a:off x="14782800" y="3548105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4" name="Isosceles Triangle 73"/>
                          <p:cNvSpPr/>
                          <p:nvPr/>
                        </p:nvSpPr>
                        <p:spPr>
                          <a:xfrm>
                            <a:off x="14935200" y="3578585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5" name="Isosceles Triangle 74"/>
                          <p:cNvSpPr/>
                          <p:nvPr/>
                        </p:nvSpPr>
                        <p:spPr>
                          <a:xfrm>
                            <a:off x="15182850" y="3586205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6" name="Isosceles Triangle 75"/>
                          <p:cNvSpPr/>
                          <p:nvPr/>
                        </p:nvSpPr>
                        <p:spPr>
                          <a:xfrm>
                            <a:off x="15068550" y="3536675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7" name="Isosceles Triangle 76"/>
                          <p:cNvSpPr/>
                          <p:nvPr/>
                        </p:nvSpPr>
                        <p:spPr>
                          <a:xfrm>
                            <a:off x="15373350" y="35614407"/>
                            <a:ext cx="136908" cy="154955"/>
                          </a:xfrm>
                          <a:prstGeom prst="triangle">
                            <a:avLst/>
                          </a:prstGeom>
                          <a:solidFill>
                            <a:srgbClr val="002060"/>
                          </a:solidFill>
                          <a:ln>
                            <a:solidFill>
                              <a:srgbClr val="0070C0"/>
                            </a:solidFill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</p:grpSp>
                    <p:grpSp>
                      <p:nvGrpSpPr>
                        <p:cNvPr id="61" name="Group 60"/>
                        <p:cNvGrpSpPr/>
                        <p:nvPr/>
                      </p:nvGrpSpPr>
                      <p:grpSpPr>
                        <a:xfrm rot="20234580">
                          <a:off x="22388646" y="31642599"/>
                          <a:ext cx="783477" cy="1067756"/>
                          <a:chOff x="13516832" y="30776057"/>
                          <a:chExt cx="783477" cy="1067756"/>
                        </a:xfrm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sp>
                        <p:nvSpPr>
                          <p:cNvPr id="62" name="5-Point Star 61"/>
                          <p:cNvSpPr/>
                          <p:nvPr/>
                        </p:nvSpPr>
                        <p:spPr>
                          <a:xfrm>
                            <a:off x="13754100" y="31112773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3" name="5-Point Star 62"/>
                          <p:cNvSpPr/>
                          <p:nvPr/>
                        </p:nvSpPr>
                        <p:spPr>
                          <a:xfrm>
                            <a:off x="13758806" y="31381534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4" name="5-Point Star 63"/>
                          <p:cNvSpPr/>
                          <p:nvPr/>
                        </p:nvSpPr>
                        <p:spPr>
                          <a:xfrm>
                            <a:off x="14045823" y="31087998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5" name="5-Point Star 64"/>
                          <p:cNvSpPr/>
                          <p:nvPr/>
                        </p:nvSpPr>
                        <p:spPr>
                          <a:xfrm>
                            <a:off x="13886884" y="30888296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6" name="5-Point Star 65"/>
                          <p:cNvSpPr/>
                          <p:nvPr/>
                        </p:nvSpPr>
                        <p:spPr>
                          <a:xfrm>
                            <a:off x="13516832" y="31149270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7" name="5-Point Star 66"/>
                          <p:cNvSpPr/>
                          <p:nvPr/>
                        </p:nvSpPr>
                        <p:spPr>
                          <a:xfrm>
                            <a:off x="13599570" y="31619336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8" name="5-Point Star 67"/>
                          <p:cNvSpPr/>
                          <p:nvPr/>
                        </p:nvSpPr>
                        <p:spPr>
                          <a:xfrm>
                            <a:off x="13982432" y="31449488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69" name="5-Point Star 68"/>
                          <p:cNvSpPr/>
                          <p:nvPr/>
                        </p:nvSpPr>
                        <p:spPr>
                          <a:xfrm>
                            <a:off x="14134832" y="31601888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  <p:sp>
                        <p:nvSpPr>
                          <p:cNvPr id="70" name="5-Point Star 69"/>
                          <p:cNvSpPr/>
                          <p:nvPr/>
                        </p:nvSpPr>
                        <p:spPr>
                          <a:xfrm>
                            <a:off x="13671361" y="30776057"/>
                            <a:ext cx="165477" cy="224477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sp3d>
                            <a:bevelT w="101600" prst="riblet"/>
                          </a:sp3d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 sz="160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2015200" y="7088289"/>
                      <a:ext cx="3803239" cy="2658570"/>
                      <a:chOff x="2015200" y="6992037"/>
                      <a:chExt cx="3803239" cy="2658570"/>
                    </a:xfrm>
                  </p:grpSpPr>
                  <p:grpSp>
                    <p:nvGrpSpPr>
                      <p:cNvPr id="28" name="Group 27"/>
                      <p:cNvGrpSpPr/>
                      <p:nvPr/>
                    </p:nvGrpSpPr>
                    <p:grpSpPr>
                      <a:xfrm rot="544320">
                        <a:off x="2920759" y="6992037"/>
                        <a:ext cx="1912594" cy="1739733"/>
                        <a:chOff x="296442" y="1448902"/>
                        <a:chExt cx="1439081" cy="1645087"/>
                      </a:xfrm>
                    </p:grpSpPr>
                    <p:pic>
                      <p:nvPicPr>
                        <p:cNvPr id="46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279338">
                          <a:off x="686043" y="1529873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7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274793">
                          <a:off x="296442" y="1787208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8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0759432">
                          <a:off x="467286" y="2265732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9" name="Picture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274793">
                          <a:off x="435365" y="1600041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5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8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9904425">
                          <a:off x="865753" y="1448902"/>
                          <a:ext cx="869770" cy="879306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51" name="Picture 50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015" b="16227"/>
                        <a:stretch/>
                      </p:blipFill>
                      <p:spPr bwMode="auto">
                        <a:xfrm>
                          <a:off x="305801" y="1752600"/>
                          <a:ext cx="988188" cy="1034144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52" name="Picture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5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811774">
                          <a:off x="913166" y="2111984"/>
                          <a:ext cx="784985" cy="982005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29" name="Group 28"/>
                      <p:cNvGrpSpPr/>
                      <p:nvPr/>
                    </p:nvGrpSpPr>
                    <p:grpSpPr>
                      <a:xfrm rot="544320">
                        <a:off x="3681280" y="7772268"/>
                        <a:ext cx="2137159" cy="1723243"/>
                        <a:chOff x="296442" y="1416541"/>
                        <a:chExt cx="1608051" cy="1629494"/>
                      </a:xfrm>
                    </p:grpSpPr>
                    <p:pic>
                      <p:nvPicPr>
                        <p:cNvPr id="39" name="Picture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279338">
                          <a:off x="686043" y="1529873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0" name="Picture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274793">
                          <a:off x="296442" y="1787208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1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sharpenSoften amount="-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0759432">
                          <a:off x="467286" y="2265732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2" name="Picture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274793">
                          <a:off x="435365" y="1600041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43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8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9904425">
                          <a:off x="1034723" y="1416541"/>
                          <a:ext cx="869770" cy="879306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4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015" b="16227"/>
                        <a:stretch/>
                      </p:blipFill>
                      <p:spPr bwMode="auto">
                        <a:xfrm>
                          <a:off x="510348" y="1713424"/>
                          <a:ext cx="988188" cy="1034144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5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-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811774">
                          <a:off x="935022" y="2012393"/>
                          <a:ext cx="784984" cy="982004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3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 rot="20640116">
                        <a:off x="2015200" y="7706064"/>
                        <a:ext cx="1937638" cy="1944543"/>
                        <a:chOff x="314428" y="3598670"/>
                        <a:chExt cx="1685772" cy="1719285"/>
                      </a:xfrm>
                    </p:grpSpPr>
                    <p:pic>
                      <p:nvPicPr>
                        <p:cNvPr id="38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469394">
                          <a:off x="1064975" y="3996888"/>
                          <a:ext cx="935225" cy="964409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1" name="Picture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384914">
                          <a:off x="624129" y="3674873"/>
                          <a:ext cx="825968" cy="780303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32" name="Picture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0980369">
                          <a:off x="483713" y="4001808"/>
                          <a:ext cx="825968" cy="78030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33" name="Picture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9">
                                  <a14:imgEffect>
                                    <a14:sharpenSoften amount="-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0980369">
                          <a:off x="437894" y="3762962"/>
                          <a:ext cx="825969" cy="78030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  <p:pic>
                      <p:nvPicPr>
                        <p:cNvPr id="34" name="Picture 33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0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1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015" b="16227"/>
                        <a:stretch/>
                      </p:blipFill>
                      <p:spPr bwMode="auto">
                        <a:xfrm rot="19705576">
                          <a:off x="845107" y="4283811"/>
                          <a:ext cx="988188" cy="1034144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5" name="Picture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3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1517350">
                          <a:off x="319441" y="4212346"/>
                          <a:ext cx="784984" cy="982005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6" name="Picture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5"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18010001">
                          <a:off x="803839" y="3593902"/>
                          <a:ext cx="869770" cy="879306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7" name="Picture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 cstate="print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7">
                                  <a14:imgEffect>
                                    <a14:sharpenSoften amount="-50000"/>
                                  </a14:imgEffect>
                                  <a14:imgEffect>
                                    <a14:brightnessContrast brigh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0585148">
                          <a:off x="314428" y="4360480"/>
                          <a:ext cx="825968" cy="88080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1">
                              <a:lumMod val="50000"/>
                            </a:scheme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grpSp>
                </p:grp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4938919" y="7139011"/>
                      <a:ext cx="1471514" cy="5454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16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Artist 3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8699002" y="7935307"/>
                  <a:ext cx="3643735" cy="2756303"/>
                  <a:chOff x="12334113" y="13035812"/>
                  <a:chExt cx="5952058" cy="3556121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12334113" y="13035812"/>
                    <a:ext cx="5952058" cy="3556121"/>
                    <a:chOff x="12334113" y="13035812"/>
                    <a:chExt cx="5952058" cy="3556121"/>
                  </a:xfrm>
                </p:grpSpPr>
                <p:pic>
                  <p:nvPicPr>
                    <p:cNvPr id="21" name="Picture 20" descr="C:\Users\LIUH0A\Desktop\Curvature\write\JPG-PNGtoEPS\Figure1.pn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236" t="74145" r="55477"/>
                    <a:stretch/>
                  </p:blipFill>
                  <p:spPr bwMode="auto">
                    <a:xfrm>
                      <a:off x="12334113" y="13035812"/>
                      <a:ext cx="5093906" cy="35561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12336092" y="15713242"/>
                      <a:ext cx="5950079" cy="649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p:txBody>
                </p:sp>
              </p:grpSp>
              <p:pic>
                <p:nvPicPr>
                  <p:cNvPr id="15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20624" y="15713242"/>
                    <a:ext cx="1047750" cy="4381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6" name="Picture 1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24" t="25337"/>
                  <a:stretch/>
                </p:blipFill>
                <p:spPr bwMode="auto">
                  <a:xfrm>
                    <a:off x="12390491" y="15813554"/>
                    <a:ext cx="792332" cy="4124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7" name="Picture 16"/>
                  <p:cNvPicPr>
                    <a:picLocks noChangeAspect="1" noChangeArrowheads="1"/>
                  </p:cNvPicPr>
                  <p:nvPr/>
                </p:nvPicPr>
                <p:blipFill>
                  <a:blip r:embed="rId3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300277" y="15815985"/>
                    <a:ext cx="714670" cy="3126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8" name="Picture 17"/>
                  <p:cNvPicPr>
                    <a:picLocks noChangeAspect="1" noChangeArrowheads="1"/>
                  </p:cNvPicPr>
                  <p:nvPr/>
                </p:nvPicPr>
                <p:blipFill>
                  <a:blip r:embed="rId32" cstate="print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291718" y="15813554"/>
                    <a:ext cx="885826" cy="395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" name="Picture 18"/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BEBA8EAE-BF5A-486C-A8C5-ECC9F3942E4B}">
                        <a14:imgProps xmlns:a14="http://schemas.microsoft.com/office/drawing/2010/main">
                          <a14:imgLayer r:embed="rId34"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878545" y="15713243"/>
                    <a:ext cx="771632" cy="5127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19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243"/>
                  <a:stretch/>
                </p:blipFill>
                <p:spPr bwMode="auto">
                  <a:xfrm>
                    <a:off x="16616699" y="15789490"/>
                    <a:ext cx="1060390" cy="5493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1" name="Left Brace 10"/>
                <p:cNvSpPr/>
                <p:nvPr/>
              </p:nvSpPr>
              <p:spPr>
                <a:xfrm>
                  <a:off x="18773034" y="7476038"/>
                  <a:ext cx="252663" cy="1088120"/>
                </a:xfrm>
                <a:prstGeom prst="leftBrac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60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8929446" y="7305459"/>
                  <a:ext cx="553446" cy="2445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 smtClean="0"/>
                    <a:t>…</a:t>
                  </a:r>
                </a:p>
                <a:p>
                  <a:pPr algn="ctr"/>
                  <a:r>
                    <a:rPr lang="en-US" sz="1600" b="1" dirty="0" smtClean="0"/>
                    <a:t>…</a:t>
                  </a:r>
                </a:p>
                <a:p>
                  <a:pPr algn="ctr"/>
                  <a:r>
                    <a:rPr lang="en-US" sz="1600" b="1" dirty="0" smtClean="0"/>
                    <a:t>…</a:t>
                  </a:r>
                </a:p>
                <a:p>
                  <a:endParaRPr lang="en-US" sz="1600" dirty="0"/>
                </a:p>
              </p:txBody>
            </p:sp>
            <p:sp>
              <p:nvSpPr>
                <p:cNvPr id="13" name="Left Brace 12"/>
                <p:cNvSpPr/>
                <p:nvPr/>
              </p:nvSpPr>
              <p:spPr>
                <a:xfrm flipH="1">
                  <a:off x="19346537" y="7484058"/>
                  <a:ext cx="272711" cy="1071578"/>
                </a:xfrm>
                <a:prstGeom prst="leftBrac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600"/>
                </a:p>
              </p:txBody>
            </p:sp>
          </p:grpSp>
          <p:pic>
            <p:nvPicPr>
              <p:cNvPr id="6" name="Picture 5" descr="C:\Users\shaheesm\Desktop\temp.png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BEBA8EAE-BF5A-486C-A8C5-ECC9F3942E4B}">
                    <a14:imgProps xmlns:a14="http://schemas.microsoft.com/office/drawing/2010/main">
                      <a14:imgLayer r:embed="rId3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54773">
                <a:off x="10198439" y="1771950"/>
                <a:ext cx="1612868" cy="1369753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ackgroundRemoval t="9607" b="89520" l="1956" r="93643">
                            <a14:foregroundMark x1="2200" y1="38428" x2="2200" y2="38428"/>
                            <a14:foregroundMark x1="93643" y1="54585" x2="93643" y2="545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4050" y="1828800"/>
                <a:ext cx="2362758" cy="1281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3418244"/>
              <a:ext cx="2133600" cy="105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2" name="Picture 8" descr="C:\Users\shaheesm\Desktop\strokes\segmented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91" y="1656794"/>
            <a:ext cx="1429787" cy="13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-91439" y="2407920"/>
            <a:ext cx="2301239" cy="1325880"/>
            <a:chOff x="-228599" y="2407920"/>
            <a:chExt cx="2301239" cy="1325880"/>
          </a:xfrm>
        </p:grpSpPr>
        <p:pic>
          <p:nvPicPr>
            <p:cNvPr id="1028" name="Picture 4" descr="C:\Users\shaheesm\Desktop\strokes\3.png"/>
            <p:cNvPicPr>
              <a:picLocks noChangeAspect="1" noChangeArrowheads="1"/>
            </p:cNvPicPr>
            <p:nvPr/>
          </p:nvPicPr>
          <p:blipFill>
            <a:blip r:embed="rId4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0000" l="10000" r="9714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40" y="2560320"/>
              <a:ext cx="85344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shaheesm\Desktop\strokes\4.png"/>
            <p:cNvPicPr>
              <a:picLocks noChangeAspect="1" noChangeArrowheads="1"/>
            </p:cNvPicPr>
            <p:nvPr/>
          </p:nvPicPr>
          <p:blipFill>
            <a:blip r:embed="rId4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407920"/>
              <a:ext cx="85344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shaheesm\Desktop\strokes\5.png"/>
            <p:cNvPicPr>
              <a:picLocks noChangeAspect="1" noChangeArrowheads="1"/>
            </p:cNvPicPr>
            <p:nvPr/>
          </p:nvPicPr>
          <p:blipFill>
            <a:blip r:embed="rId46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960" y="3017520"/>
              <a:ext cx="85344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shaheesm\Desktop\strokes\untitled.png"/>
            <p:cNvPicPr>
              <a:picLocks noChangeAspect="1" noChangeArrowheads="1"/>
            </p:cNvPicPr>
            <p:nvPr/>
          </p:nvPicPr>
          <p:blipFill>
            <a:blip r:embed="rId4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" y="3093720"/>
              <a:ext cx="85344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ackgroundRemoval t="9605" b="100000" l="0" r="8967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599" y="2956560"/>
              <a:ext cx="705171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3" y="1887586"/>
            <a:ext cx="1290636" cy="146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2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74" y="1896752"/>
            <a:ext cx="12001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9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09600" y="534389"/>
            <a:ext cx="10134600" cy="4799611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 rot="18432048">
            <a:off x="-120343" y="776421"/>
            <a:ext cx="702354" cy="766912"/>
            <a:chOff x="212046" y="299888"/>
            <a:chExt cx="702354" cy="766912"/>
          </a:xfrm>
        </p:grpSpPr>
        <p:pic>
          <p:nvPicPr>
            <p:cNvPr id="7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>
              <a:off x="283158" y="299888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212046" y="438090"/>
              <a:ext cx="702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n w="1800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98043" y="534389"/>
            <a:ext cx="702354" cy="766912"/>
            <a:chOff x="1033692" y="299888"/>
            <a:chExt cx="702354" cy="76691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>
              <a:off x="1116782" y="299888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1033692" y="438090"/>
              <a:ext cx="702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n w="1800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848580">
            <a:off x="2588785" y="997451"/>
            <a:ext cx="766912" cy="702354"/>
            <a:chOff x="2578297" y="943782"/>
            <a:chExt cx="766912" cy="702354"/>
          </a:xfrm>
        </p:grpSpPr>
        <p:pic>
          <p:nvPicPr>
            <p:cNvPr id="6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2731117">
              <a:off x="2652121" y="952419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 rot="2731117">
              <a:off x="2585585" y="1094904"/>
              <a:ext cx="702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n w="1800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9" name="Left Arrow 8"/>
          <p:cNvSpPr/>
          <p:nvPr/>
        </p:nvSpPr>
        <p:spPr>
          <a:xfrm flipH="1">
            <a:off x="3378422" y="2292790"/>
            <a:ext cx="1803178" cy="1808168"/>
          </a:xfrm>
          <a:prstGeom prst="leftArrow">
            <a:avLst>
              <a:gd name="adj1" fmla="val 35853"/>
              <a:gd name="adj2" fmla="val 18579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5" b="99216" l="32597" r="80387">
                        <a14:foregroundMark x1="40055" y1="72549" x2="40055" y2="72549"/>
                        <a14:foregroundMark x1="40055" y1="70588" x2="40055" y2="70588"/>
                        <a14:foregroundMark x1="32597" y1="62353" x2="32597" y2="62353"/>
                        <a14:foregroundMark x1="51105" y1="86667" x2="51105" y2="86667"/>
                        <a14:foregroundMark x1="57459" y1="91373" x2="57459" y2="91373"/>
                        <a14:foregroundMark x1="59392" y1="95686" x2="59392" y2="95686"/>
                        <a14:foregroundMark x1="42265" y1="90588" x2="42265" y2="90588"/>
                        <a14:foregroundMark x1="42265" y1="87451" x2="42265" y2="87451"/>
                        <a14:foregroundMark x1="43094" y1="83137" x2="43094" y2="83137"/>
                        <a14:foregroundMark x1="43923" y1="90980" x2="43923" y2="90980"/>
                        <a14:foregroundMark x1="45856" y1="93333" x2="46409" y2="93333"/>
                        <a14:foregroundMark x1="49724" y1="85490" x2="49724" y2="85490"/>
                        <a14:foregroundMark x1="37569" y1="89020" x2="37569" y2="89020"/>
                        <a14:foregroundMark x1="36464" y1="92941" x2="36464" y2="92941"/>
                        <a14:foregroundMark x1="34807" y1="94118" x2="34807" y2="94118"/>
                        <a14:foregroundMark x1="33425" y1="92549" x2="33425" y2="92549"/>
                        <a14:foregroundMark x1="54144" y1="99216" x2="54144" y2="99216"/>
                        <a14:foregroundMark x1="80387" y1="87451" x2="80387" y2="87451"/>
                        <a14:foregroundMark x1="46133" y1="6275" x2="46685" y2="6275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52" r="15011"/>
          <a:stretch/>
        </p:blipFill>
        <p:spPr bwMode="auto">
          <a:xfrm rot="20859912">
            <a:off x="8380568" y="2038494"/>
            <a:ext cx="619264" cy="7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5" b="99216" l="32597" r="80387">
                        <a14:foregroundMark x1="40055" y1="72549" x2="40055" y2="72549"/>
                        <a14:foregroundMark x1="40055" y1="70588" x2="40055" y2="70588"/>
                        <a14:foregroundMark x1="32597" y1="62353" x2="32597" y2="62353"/>
                        <a14:foregroundMark x1="51105" y1="86667" x2="51105" y2="86667"/>
                        <a14:foregroundMark x1="57459" y1="91373" x2="57459" y2="91373"/>
                        <a14:foregroundMark x1="59392" y1="95686" x2="59392" y2="95686"/>
                        <a14:foregroundMark x1="42265" y1="90588" x2="42265" y2="90588"/>
                        <a14:foregroundMark x1="42265" y1="87451" x2="42265" y2="87451"/>
                        <a14:foregroundMark x1="43094" y1="83137" x2="43094" y2="83137"/>
                        <a14:foregroundMark x1="43923" y1="90980" x2="43923" y2="90980"/>
                        <a14:foregroundMark x1="45856" y1="93333" x2="46409" y2="93333"/>
                        <a14:foregroundMark x1="49724" y1="85490" x2="49724" y2="85490"/>
                        <a14:foregroundMark x1="37569" y1="89020" x2="37569" y2="89020"/>
                        <a14:foregroundMark x1="36464" y1="92941" x2="36464" y2="92941"/>
                        <a14:foregroundMark x1="34807" y1="94118" x2="34807" y2="94118"/>
                        <a14:foregroundMark x1="33425" y1="92549" x2="33425" y2="92549"/>
                        <a14:foregroundMark x1="54144" y1="99216" x2="54144" y2="99216"/>
                        <a14:foregroundMark x1="80387" y1="87451" x2="80387" y2="87451"/>
                        <a14:foregroundMark x1="46133" y1="6275" x2="46685" y2="6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52" r="15011"/>
          <a:stretch/>
        </p:blipFill>
        <p:spPr bwMode="auto">
          <a:xfrm rot="20859912">
            <a:off x="6018368" y="514494"/>
            <a:ext cx="619264" cy="7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75" b="99216" l="32597" r="80387">
                        <a14:foregroundMark x1="40055" y1="72549" x2="40055" y2="72549"/>
                        <a14:foregroundMark x1="40055" y1="70588" x2="40055" y2="70588"/>
                        <a14:foregroundMark x1="32597" y1="62353" x2="32597" y2="62353"/>
                        <a14:foregroundMark x1="51105" y1="86667" x2="51105" y2="86667"/>
                        <a14:foregroundMark x1="57459" y1="91373" x2="57459" y2="91373"/>
                        <a14:foregroundMark x1="59392" y1="95686" x2="59392" y2="95686"/>
                        <a14:foregroundMark x1="42265" y1="90588" x2="42265" y2="90588"/>
                        <a14:foregroundMark x1="42265" y1="87451" x2="42265" y2="87451"/>
                        <a14:foregroundMark x1="43094" y1="83137" x2="43094" y2="83137"/>
                        <a14:foregroundMark x1="43923" y1="90980" x2="43923" y2="90980"/>
                        <a14:foregroundMark x1="45856" y1="93333" x2="46409" y2="93333"/>
                        <a14:foregroundMark x1="49724" y1="85490" x2="49724" y2="85490"/>
                        <a14:foregroundMark x1="37569" y1="89020" x2="37569" y2="89020"/>
                        <a14:foregroundMark x1="36464" y1="92941" x2="36464" y2="92941"/>
                        <a14:foregroundMark x1="34807" y1="94118" x2="34807" y2="94118"/>
                        <a14:foregroundMark x1="33425" y1="92549" x2="33425" y2="92549"/>
                        <a14:foregroundMark x1="54144" y1="99216" x2="54144" y2="99216"/>
                        <a14:foregroundMark x1="80387" y1="87451" x2="80387" y2="87451"/>
                        <a14:foregroundMark x1="46133" y1="6275" x2="46685" y2="6275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52" r="15011"/>
          <a:stretch/>
        </p:blipFill>
        <p:spPr bwMode="auto">
          <a:xfrm rot="19756659">
            <a:off x="5167198" y="2091424"/>
            <a:ext cx="642188" cy="7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354407" y="1064762"/>
            <a:ext cx="3865793" cy="4040638"/>
            <a:chOff x="4669012" y="947132"/>
            <a:chExt cx="4225981" cy="4338328"/>
          </a:xfrm>
        </p:grpSpPr>
        <p:pic>
          <p:nvPicPr>
            <p:cNvPr id="43" name="Picture 42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3658">
              <a:off x="6571960" y="1115940"/>
              <a:ext cx="1034651" cy="1111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5620027" y="1494887"/>
              <a:ext cx="1034651" cy="1111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4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3752">
              <a:off x="5994247" y="2201817"/>
              <a:ext cx="1034651" cy="1111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5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6104293" y="947132"/>
              <a:ext cx="1034651" cy="1111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46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745">
              <a:off x="6659163" y="1134848"/>
              <a:ext cx="1089520" cy="1252675"/>
            </a:xfrm>
            <a:prstGeom prst="rect">
              <a:avLst/>
            </a:prstGeom>
            <a:ln w="38100">
              <a:solidFill>
                <a:srgbClr val="C000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8" name="Picture 78" descr="C:\Users\shaheesm\Desktop\CAR\Images\Fraud\Working\Samah_4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1" t="7356" r="5680" b="9099"/>
            <a:stretch/>
          </p:blipFill>
          <p:spPr bwMode="auto">
            <a:xfrm rot="20764651">
              <a:off x="5529259" y="1178288"/>
              <a:ext cx="883564" cy="1274723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1" descr="C:\Users\shaheesm\Desktop\CAR\Images\Fraud\Working\Samah_7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" t="5203" r="2028" b="6773"/>
            <a:stretch/>
          </p:blipFill>
          <p:spPr bwMode="auto">
            <a:xfrm rot="1045097">
              <a:off x="5894466" y="1168938"/>
              <a:ext cx="1077369" cy="1240845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 rotWithShape="1">
            <a:blip r:embed="rId1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21054552">
              <a:off x="6237768" y="1579918"/>
              <a:ext cx="1237857" cy="1473261"/>
            </a:xfrm>
            <a:prstGeom prst="rect">
              <a:avLst/>
            </a:prstGeom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" name="Picture 50"/>
            <p:cNvPicPr>
              <a:picLocks noChangeAspect="1" noChangeArrowheads="1"/>
            </p:cNvPicPr>
            <p:nvPr/>
          </p:nvPicPr>
          <p:blipFill>
            <a:blip r:embed="rId2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69770">
              <a:off x="6557996" y="1901545"/>
              <a:ext cx="983314" cy="1398982"/>
            </a:xfrm>
            <a:prstGeom prst="rect">
              <a:avLst/>
            </a:prstGeom>
            <a:ln w="38100">
              <a:solidFill>
                <a:srgbClr val="C000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2" name="Group 51"/>
            <p:cNvGrpSpPr/>
            <p:nvPr/>
          </p:nvGrpSpPr>
          <p:grpSpPr>
            <a:xfrm rot="544320">
              <a:off x="6880666" y="2733505"/>
              <a:ext cx="2014327" cy="2380378"/>
              <a:chOff x="296442" y="1416541"/>
              <a:chExt cx="1608051" cy="1670888"/>
            </a:xfrm>
          </p:grpSpPr>
          <p:pic>
            <p:nvPicPr>
              <p:cNvPr id="62" name="Picture 61"/>
              <p:cNvPicPr>
                <a:picLocks noChangeAspect="1" noChangeArrowheads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79338">
                <a:off x="686043" y="1529873"/>
                <a:ext cx="825968" cy="780303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62"/>
              <p:cNvPicPr>
                <a:picLocks noChangeAspect="1" noChangeArrowheads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74793">
                <a:off x="296442" y="1787208"/>
                <a:ext cx="825968" cy="780303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63"/>
              <p:cNvPicPr>
                <a:picLocks noChangeAspect="1" noChangeArrowheads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59432">
                <a:off x="467286" y="2265732"/>
                <a:ext cx="825968" cy="780303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64"/>
              <p:cNvPicPr>
                <a:picLocks noChangeAspect="1" noChangeArrowheads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74793">
                <a:off x="435365" y="1600041"/>
                <a:ext cx="825968" cy="780303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65"/>
              <p:cNvPicPr>
                <a:picLocks noChangeAspect="1" noChangeArrowheads="1"/>
              </p:cNvPicPr>
              <p:nvPr/>
            </p:nvPicPr>
            <p:blipFill>
              <a:blip r:embed="rId12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04425">
                <a:off x="1034723" y="1416541"/>
                <a:ext cx="869770" cy="879306"/>
              </a:xfrm>
              <a:prstGeom prst="rect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7" name="Picture 66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>
                <a:off x="510348" y="1713424"/>
                <a:ext cx="988188" cy="1034144"/>
              </a:xfrm>
              <a:prstGeom prst="rect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8" name="Picture 67"/>
              <p:cNvPicPr>
                <a:picLocks noChangeAspect="1" noChangeArrowheads="1"/>
              </p:cNvPicPr>
              <p:nvPr/>
            </p:nvPicPr>
            <p:blipFill>
              <a:blip r:embed="rId20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1774">
                <a:off x="947406" y="2105425"/>
                <a:ext cx="784984" cy="982004"/>
              </a:xfrm>
              <a:prstGeom prst="rect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53" name="Group 52"/>
            <p:cNvGrpSpPr/>
            <p:nvPr/>
          </p:nvGrpSpPr>
          <p:grpSpPr>
            <a:xfrm rot="20640116">
              <a:off x="4669012" y="2665937"/>
              <a:ext cx="1826274" cy="2619523"/>
              <a:chOff x="314428" y="3598670"/>
              <a:chExt cx="1685772" cy="1719285"/>
            </a:xfrm>
          </p:grpSpPr>
          <p:pic>
            <p:nvPicPr>
              <p:cNvPr id="54" name="Picture 53"/>
              <p:cNvPicPr>
                <a:picLocks noChangeAspect="1" noChangeArrowheads="1"/>
              </p:cNvPicPr>
              <p:nvPr/>
            </p:nvPicPr>
            <p:blipFill>
              <a:blip r:embed="rId2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84914">
                <a:off x="624129" y="3674873"/>
                <a:ext cx="825968" cy="780303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54"/>
              <p:cNvPicPr>
                <a:picLocks noChangeAspect="1" noChangeArrowheads="1"/>
              </p:cNvPicPr>
              <p:nvPr/>
            </p:nvPicPr>
            <p:blipFill>
              <a:blip r:embed="rId2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980369">
                <a:off x="483713" y="4001808"/>
                <a:ext cx="825968" cy="780304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55"/>
              <p:cNvPicPr>
                <a:picLocks noChangeAspect="1" noChangeArrowheads="1"/>
              </p:cNvPicPr>
              <p:nvPr/>
            </p:nvPicPr>
            <p:blipFill>
              <a:blip r:embed="rId2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980369">
                <a:off x="437894" y="3762962"/>
                <a:ext cx="825969" cy="780304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 rot="19705576">
                <a:off x="845107" y="4283811"/>
                <a:ext cx="988188" cy="1034144"/>
              </a:xfrm>
              <a:prstGeom prst="rect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58" name="Picture 57"/>
              <p:cNvPicPr>
                <a:picLocks noChangeAspect="1" noChangeArrowheads="1"/>
              </p:cNvPicPr>
              <p:nvPr/>
            </p:nvPicPr>
            <p:blipFill>
              <a:blip r:embed="rId27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517350">
                <a:off x="319441" y="4212346"/>
                <a:ext cx="784984" cy="982005"/>
              </a:xfrm>
              <a:prstGeom prst="rect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59" name="Picture 58"/>
              <p:cNvPicPr>
                <a:picLocks noChangeAspect="1" noChangeArrowheads="1"/>
              </p:cNvPicPr>
              <p:nvPr/>
            </p:nvPicPr>
            <p:blipFill>
              <a:blip r:embed="rId29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10001">
                <a:off x="803839" y="3593902"/>
                <a:ext cx="869770" cy="879306"/>
              </a:xfrm>
              <a:prstGeom prst="rect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0" name="Picture 59"/>
              <p:cNvPicPr>
                <a:picLocks noChangeAspect="1" noChangeArrowheads="1"/>
              </p:cNvPicPr>
              <p:nvPr/>
            </p:nvPicPr>
            <p:blipFill>
              <a:blip r:embed="rId31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85148">
                <a:off x="314428" y="4360480"/>
                <a:ext cx="825968" cy="880805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60"/>
              <p:cNvPicPr>
                <a:picLocks noChangeAspect="1" noChangeArrowheads="1"/>
              </p:cNvPicPr>
              <p:nvPr/>
            </p:nvPicPr>
            <p:blipFill>
              <a:blip r:embed="rId3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69394">
                <a:off x="1064975" y="3996888"/>
                <a:ext cx="935225" cy="964409"/>
              </a:xfrm>
              <a:prstGeom prst="rect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3623645" y="2590800"/>
            <a:ext cx="131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SAR</a:t>
            </a:r>
            <a:endParaRPr lang="en-US" sz="5400" b="1" dirty="0"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304800" y="1238328"/>
            <a:ext cx="3505200" cy="3867497"/>
            <a:chOff x="947694" y="1626020"/>
            <a:chExt cx="3701630" cy="3886625"/>
          </a:xfrm>
        </p:grpSpPr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1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25264">
              <a:off x="3382116" y="1868930"/>
              <a:ext cx="913847" cy="125634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3658">
              <a:off x="2256448" y="1634013"/>
              <a:ext cx="1056665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1710149" y="1719541"/>
              <a:ext cx="1056665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3752">
              <a:off x="1825348" y="2787226"/>
              <a:ext cx="1056665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1562013" y="1871941"/>
              <a:ext cx="1056665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745">
              <a:off x="2452719" y="1795426"/>
              <a:ext cx="1112701" cy="11727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3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6094">
              <a:off x="2400081" y="2668864"/>
              <a:ext cx="1004235" cy="13096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 rotWithShape="1">
            <a:blip r:embed="rId1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544320">
              <a:off x="1835425" y="1996086"/>
              <a:ext cx="1264194" cy="13792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2536766" y="3297832"/>
              <a:ext cx="1056664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2751627" y="3079356"/>
              <a:ext cx="1056664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745">
              <a:off x="3536624" y="2962177"/>
              <a:ext cx="1112700" cy="11727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 noChangeArrowheads="1"/>
            </p:cNvPicPr>
            <p:nvPr/>
          </p:nvPicPr>
          <p:blipFill rotWithShape="1">
            <a:blip r:embed="rId3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544320">
              <a:off x="2794521" y="3258050"/>
              <a:ext cx="1264193" cy="13792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3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6094">
              <a:off x="3271332" y="3842418"/>
              <a:ext cx="1004233" cy="130968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3752">
              <a:off x="2651965" y="3962512"/>
              <a:ext cx="1056664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 noChangeArrowheads="1"/>
            </p:cNvPicPr>
            <p:nvPr/>
          </p:nvPicPr>
          <p:blipFill>
            <a:blip r:embed="rId2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25030">
              <a:off x="1111134" y="2506701"/>
              <a:ext cx="913847" cy="11129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2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0485">
              <a:off x="1090318" y="3234261"/>
              <a:ext cx="913847" cy="11129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2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0485">
              <a:off x="947694" y="2920746"/>
              <a:ext cx="913849" cy="11129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5" name="Picture 34"/>
            <p:cNvPicPr>
              <a:picLocks noChangeAspect="1" noChangeArrowheads="1"/>
            </p:cNvPicPr>
            <p:nvPr/>
          </p:nvPicPr>
          <p:blipFill rotWithShape="1">
            <a:blip r:embed="rId2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18745692">
              <a:off x="1512015" y="3748240"/>
              <a:ext cx="1093327" cy="11500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6" name="Picture 35"/>
            <p:cNvPicPr>
              <a:picLocks noChangeAspect="1" noChangeArrowheads="1"/>
            </p:cNvPicPr>
            <p:nvPr/>
          </p:nvPicPr>
          <p:blipFill>
            <a:blip r:embed="rId3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57466">
              <a:off x="1038895" y="3573702"/>
              <a:ext cx="868503" cy="14006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7" name="Picture 36"/>
            <p:cNvPicPr>
              <a:picLocks noChangeAspect="1" noChangeArrowheads="1"/>
            </p:cNvPicPr>
            <p:nvPr/>
          </p:nvPicPr>
          <p:blipFill>
            <a:blip r:embed="rId3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09510">
              <a:off x="2334579" y="2990068"/>
              <a:ext cx="1034729" cy="13755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8" name="Picture 37"/>
            <p:cNvPicPr>
              <a:picLocks noChangeAspect="1" noChangeArrowheads="1"/>
            </p:cNvPicPr>
            <p:nvPr/>
          </p:nvPicPr>
          <p:blipFill>
            <a:blip r:embed="rId2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50117">
              <a:off x="1149807" y="2708619"/>
              <a:ext cx="1240606" cy="9728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3658">
              <a:off x="3083064" y="3037510"/>
              <a:ext cx="1056664" cy="1040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0" name="Picture 81" descr="C:\Users\shaheesm\Desktop\CAR\Images\Fraud\Working\Samah_7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" t="5203" r="2028" b="6773"/>
            <a:stretch/>
          </p:blipFill>
          <p:spPr bwMode="auto">
            <a:xfrm rot="696005">
              <a:off x="2493588" y="4271800"/>
              <a:ext cx="1077369" cy="12408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8" descr="C:\Users\shaheesm\Desktop\CAR\Images\Fraud\Working\Samah_4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1" t="7356" r="5680" b="9099"/>
            <a:stretch/>
          </p:blipFill>
          <p:spPr bwMode="auto">
            <a:xfrm rot="20764651">
              <a:off x="1819830" y="3971704"/>
              <a:ext cx="883564" cy="12747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79" descr="C:\Users\shaheesm\Desktop\CAR\Images\Fraud\Working\Samah_5.JPG"/>
            <p:cNvPicPr>
              <a:picLocks noChangeAspect="1" noChangeArrowheads="1"/>
            </p:cNvPicPr>
            <p:nvPr/>
          </p:nvPicPr>
          <p:blipFill rotWithShape="1">
            <a:blip r:embed="rId3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7" t="9215" r="9609" b="7419"/>
            <a:stretch/>
          </p:blipFill>
          <p:spPr bwMode="auto">
            <a:xfrm rot="1030724">
              <a:off x="3211777" y="3011767"/>
              <a:ext cx="958529" cy="113802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51829" y="2252752"/>
            <a:ext cx="1709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18000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34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457200" y="514494"/>
            <a:ext cx="9766437" cy="4667106"/>
            <a:chOff x="-457200" y="514494"/>
            <a:chExt cx="9766437" cy="4667106"/>
          </a:xfrm>
        </p:grpSpPr>
        <p:sp>
          <p:nvSpPr>
            <p:cNvPr id="9" name="Left Arrow 8"/>
            <p:cNvSpPr/>
            <p:nvPr/>
          </p:nvSpPr>
          <p:spPr>
            <a:xfrm flipH="1">
              <a:off x="2784005" y="4438380"/>
              <a:ext cx="2587005" cy="743220"/>
            </a:xfrm>
            <a:prstGeom prst="leftArrow">
              <a:avLst>
                <a:gd name="adj1" fmla="val 35853"/>
                <a:gd name="adj2" fmla="val 6588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20859912">
              <a:off x="8469605" y="2038494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20859912">
              <a:off x="6107405" y="514494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19756659">
              <a:off x="5256235" y="2091424"/>
              <a:ext cx="642188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5443444" y="1064762"/>
              <a:ext cx="3865793" cy="4040638"/>
              <a:chOff x="4669012" y="947132"/>
              <a:chExt cx="4225981" cy="4338328"/>
            </a:xfrm>
          </p:grpSpPr>
          <p:pic>
            <p:nvPicPr>
              <p:cNvPr id="43" name="Picture 42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23658">
                <a:off x="6571960" y="1115940"/>
                <a:ext cx="1034651" cy="111163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43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5620027" y="1494887"/>
                <a:ext cx="1034651" cy="111163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44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03752">
                <a:off x="5994247" y="2201817"/>
                <a:ext cx="1034651" cy="111163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45"/>
              <p:cNvPicPr>
                <a:picLocks noChangeAspect="1" noChangeArrowheads="1"/>
              </p:cNvPicPr>
              <p:nvPr/>
            </p:nvPicPr>
            <p:blipFill>
              <a:blip r:embed="rId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6104293" y="947132"/>
                <a:ext cx="1034651" cy="111163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46"/>
              <p:cNvPicPr>
                <a:picLocks noChangeAspect="1" noChangeArrowheads="1"/>
              </p:cNvPicPr>
              <p:nvPr/>
            </p:nvPicPr>
            <p:blipFill>
              <a:blip r:embed="rId10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48745">
                <a:off x="6659163" y="1134848"/>
                <a:ext cx="1089520" cy="1252675"/>
              </a:xfrm>
              <a:prstGeom prst="rect">
                <a:avLst/>
              </a:prstGeom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48" name="Picture 78" descr="C:\Users\shaheesm\Desktop\CAR\Images\Fraud\Working\Samah_4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1" t="7356" r="5680" b="9099"/>
              <a:stretch/>
            </p:blipFill>
            <p:spPr bwMode="auto">
              <a:xfrm rot="20764651">
                <a:off x="5529259" y="1178288"/>
                <a:ext cx="883564" cy="1274723"/>
              </a:xfrm>
              <a:prstGeom prst="rect">
                <a:avLst/>
              </a:prstGeom>
              <a:ln w="38100" cap="sq">
                <a:solidFill>
                  <a:srgbClr val="C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1" descr="C:\Users\shaheesm\Desktop\CAR\Images\Fraud\Working\Samah_7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" t="5203" r="2028" b="6773"/>
              <a:stretch/>
            </p:blipFill>
            <p:spPr bwMode="auto">
              <a:xfrm rot="1045097">
                <a:off x="5894466" y="1168938"/>
                <a:ext cx="1077369" cy="1240845"/>
              </a:xfrm>
              <a:prstGeom prst="rect">
                <a:avLst/>
              </a:prstGeom>
              <a:ln w="38100" cap="sq">
                <a:solidFill>
                  <a:srgbClr val="C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 rot="21054552">
                <a:off x="6237768" y="1579918"/>
                <a:ext cx="1237857" cy="1473261"/>
              </a:xfrm>
              <a:prstGeom prst="rect">
                <a:avLst/>
              </a:prstGeom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51" name="Picture 50"/>
              <p:cNvPicPr>
                <a:picLocks noChangeAspect="1" noChangeArrowheads="1"/>
              </p:cNvPicPr>
              <p:nvPr/>
            </p:nvPicPr>
            <p:blipFill>
              <a:blip r:embed="rId1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9770">
                <a:off x="6557996" y="1901545"/>
                <a:ext cx="983314" cy="1398982"/>
              </a:xfrm>
              <a:prstGeom prst="rect">
                <a:avLst/>
              </a:prstGeom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grpSp>
            <p:nvGrpSpPr>
              <p:cNvPr id="52" name="Group 51"/>
              <p:cNvGrpSpPr/>
              <p:nvPr/>
            </p:nvGrpSpPr>
            <p:grpSpPr>
              <a:xfrm rot="544320">
                <a:off x="6880666" y="2733505"/>
                <a:ext cx="2014327" cy="2380378"/>
                <a:chOff x="296442" y="1416541"/>
                <a:chExt cx="1608051" cy="1670888"/>
              </a:xfrm>
            </p:grpSpPr>
            <p:pic>
              <p:nvPicPr>
                <p:cNvPr id="62" name="Picture 6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279338">
                  <a:off x="686043" y="1529873"/>
                  <a:ext cx="825968" cy="780303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3" name="Picture 6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74793">
                  <a:off x="296442" y="1787208"/>
                  <a:ext cx="825968" cy="780303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4" name="Picture 6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759432">
                  <a:off x="467286" y="2265732"/>
                  <a:ext cx="825968" cy="780303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5" name="Picture 6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74793">
                  <a:off x="435365" y="1600041"/>
                  <a:ext cx="825968" cy="780303"/>
                </a:xfrm>
                <a:prstGeom prst="rect">
                  <a:avLst/>
                </a:prstGeom>
                <a:noFill/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6" name="Picture 65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904425">
                  <a:off x="1034723" y="1416541"/>
                  <a:ext cx="869770" cy="879306"/>
                </a:xfrm>
                <a:prstGeom prst="rect">
                  <a:avLst/>
                </a:prstGeom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7" name="Picture 66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5" b="16227"/>
                <a:stretch/>
              </p:blipFill>
              <p:spPr bwMode="auto">
                <a:xfrm>
                  <a:off x="510348" y="1713424"/>
                  <a:ext cx="988188" cy="1034144"/>
                </a:xfrm>
                <a:prstGeom prst="rect">
                  <a:avLst/>
                </a:prstGeom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8" name="Picture 67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11774">
                  <a:off x="947406" y="2105425"/>
                  <a:ext cx="784984" cy="982004"/>
                </a:xfrm>
                <a:prstGeom prst="rect">
                  <a:avLst/>
                </a:prstGeom>
                <a:ln w="38100">
                  <a:solidFill>
                    <a:schemeClr val="accent3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 rot="20640116">
                <a:off x="4669012" y="2665937"/>
                <a:ext cx="1826274" cy="2619523"/>
                <a:chOff x="314428" y="3598670"/>
                <a:chExt cx="1685772" cy="1719285"/>
              </a:xfrm>
            </p:grpSpPr>
            <p:pic>
              <p:nvPicPr>
                <p:cNvPr id="54" name="Picture 53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84914">
                  <a:off x="624129" y="3674873"/>
                  <a:ext cx="825968" cy="780303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5" name="Picture 54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80369">
                  <a:off x="483713" y="4001808"/>
                  <a:ext cx="825968" cy="780304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55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980369">
                  <a:off x="437894" y="3762962"/>
                  <a:ext cx="825969" cy="780304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7" name="Picture 56"/>
                <p:cNvPicPr>
                  <a:picLocks noChangeAspect="1" noChangeArrowheads="1"/>
                </p:cNvPicPr>
                <p:nvPr/>
              </p:nvPicPr>
              <p:blipFill rotWithShape="1">
                <a:blip r:embed="rId23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5" b="16227"/>
                <a:stretch/>
              </p:blipFill>
              <p:spPr bwMode="auto">
                <a:xfrm rot="19705576">
                  <a:off x="845107" y="4283811"/>
                  <a:ext cx="988188" cy="1034144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58" name="Picture 57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517350">
                  <a:off x="319441" y="4212346"/>
                  <a:ext cx="784984" cy="982005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59" name="Picture 58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010001">
                  <a:off x="803839" y="3593902"/>
                  <a:ext cx="869770" cy="879306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0" name="Picture 59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harpenSoften amount="50000"/>
                          </a14:imgEffect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585148">
                  <a:off x="314428" y="4360480"/>
                  <a:ext cx="825968" cy="880805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" name="Picture 60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harpenSoften amount="50000"/>
                          </a14:imgEffect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69394">
                  <a:off x="1064975" y="3996888"/>
                  <a:ext cx="935225" cy="964409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Group 15"/>
            <p:cNvGrpSpPr/>
            <p:nvPr/>
          </p:nvGrpSpPr>
          <p:grpSpPr>
            <a:xfrm>
              <a:off x="-457200" y="1238328"/>
              <a:ext cx="3505200" cy="3867497"/>
              <a:chOff x="947694" y="1626020"/>
              <a:chExt cx="3701630" cy="3886625"/>
            </a:xfrm>
          </p:grpSpPr>
          <p:pic>
            <p:nvPicPr>
              <p:cNvPr id="18" name="Picture 17"/>
              <p:cNvPicPr>
                <a:picLocks noChangeAspect="1" noChangeArrowheads="1"/>
              </p:cNvPicPr>
              <p:nvPr/>
            </p:nvPicPr>
            <p:blipFill>
              <a:blip r:embed="rId29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25264">
                <a:off x="3382116" y="1868930"/>
                <a:ext cx="913847" cy="125634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18"/>
              <p:cNvPicPr>
                <a:picLocks noChangeAspect="1" noChangeArrowheads="1"/>
              </p:cNvPicPr>
              <p:nvPr/>
            </p:nvPicPr>
            <p:blipFill>
              <a:blip r:embed="rId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23658">
                <a:off x="2256448" y="1634013"/>
                <a:ext cx="1056665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9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1710149" y="1719541"/>
                <a:ext cx="1056665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1" name="Picture 20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03752">
                <a:off x="1825348" y="2787226"/>
                <a:ext cx="1056665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1562013" y="1871941"/>
                <a:ext cx="1056665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10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48745">
                <a:off x="2452719" y="1795426"/>
                <a:ext cx="1112701" cy="117271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3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356094">
                <a:off x="2400081" y="2668864"/>
                <a:ext cx="1004235" cy="130968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 rot="544320">
                <a:off x="1835425" y="1996086"/>
                <a:ext cx="1264194" cy="137922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25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2536766" y="3297832"/>
                <a:ext cx="1056664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9113">
                <a:off x="2751627" y="3079356"/>
                <a:ext cx="1056664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8" name="Picture 27"/>
              <p:cNvPicPr>
                <a:picLocks noChangeAspect="1" noChangeArrowheads="1"/>
              </p:cNvPicPr>
              <p:nvPr/>
            </p:nvPicPr>
            <p:blipFill>
              <a:blip r:embed="rId10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48745">
                <a:off x="3536624" y="2962177"/>
                <a:ext cx="1112700" cy="117271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 noChangeArrowheads="1"/>
              </p:cNvPicPr>
              <p:nvPr/>
            </p:nvPicPr>
            <p:blipFill rotWithShape="1">
              <a:blip r:embed="rId3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 rot="544320">
                <a:off x="2794521" y="3258050"/>
                <a:ext cx="1264193" cy="137922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29"/>
              <p:cNvPicPr>
                <a:picLocks noChangeAspect="1" noChangeArrowheads="1"/>
              </p:cNvPicPr>
              <p:nvPr/>
            </p:nvPicPr>
            <p:blipFill>
              <a:blip r:embed="rId3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356094">
                <a:off x="3271332" y="3842418"/>
                <a:ext cx="1004233" cy="130968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1" name="Picture 30"/>
              <p:cNvPicPr>
                <a:picLocks noChangeAspect="1" noChangeArrowheads="1"/>
              </p:cNvPicPr>
              <p:nvPr/>
            </p:nvPicPr>
            <p:blipFill>
              <a:blip r:embed="rId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03752">
                <a:off x="2651965" y="3962512"/>
                <a:ext cx="1056664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1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25030">
                <a:off x="1111134" y="2506701"/>
                <a:ext cx="913847" cy="111299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 noChangeArrowheads="1"/>
              </p:cNvPicPr>
              <p:nvPr/>
            </p:nvPicPr>
            <p:blipFill>
              <a:blip r:embed="rId20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20485">
                <a:off x="1090318" y="3234261"/>
                <a:ext cx="913847" cy="11129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4" name="Picture 33"/>
              <p:cNvPicPr>
                <a:picLocks noChangeAspect="1" noChangeArrowheads="1"/>
              </p:cNvPicPr>
              <p:nvPr/>
            </p:nvPicPr>
            <p:blipFill>
              <a:blip r:embed="rId21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20485">
                <a:off x="947694" y="2920746"/>
                <a:ext cx="913849" cy="11129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5" name="Picture 34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b="16227"/>
              <a:stretch/>
            </p:blipFill>
            <p:spPr bwMode="auto">
              <a:xfrm rot="18745692">
                <a:off x="1512015" y="3748240"/>
                <a:ext cx="1093327" cy="115007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6" name="Picture 35"/>
              <p:cNvPicPr>
                <a:picLocks noChangeAspect="1" noChangeArrowheads="1"/>
              </p:cNvPicPr>
              <p:nvPr/>
            </p:nvPicPr>
            <p:blipFill>
              <a:blip r:embed="rId35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57466">
                <a:off x="1038895" y="3573702"/>
                <a:ext cx="868503" cy="140069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7" name="Picture 36"/>
              <p:cNvPicPr>
                <a:picLocks noChangeAspect="1" noChangeArrowheads="1"/>
              </p:cNvPicPr>
              <p:nvPr/>
            </p:nvPicPr>
            <p:blipFill>
              <a:blip r:embed="rId31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09510">
                <a:off x="2334579" y="2990068"/>
                <a:ext cx="1034729" cy="13755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8" name="Picture 37"/>
              <p:cNvPicPr>
                <a:picLocks noChangeAspect="1" noChangeArrowheads="1"/>
              </p:cNvPicPr>
              <p:nvPr/>
            </p:nvPicPr>
            <p:blipFill>
              <a:blip r:embed="rId27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50117">
                <a:off x="1149807" y="2708619"/>
                <a:ext cx="1240606" cy="97286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23658">
                <a:off x="3083064" y="3037510"/>
                <a:ext cx="1056664" cy="104067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40" name="Picture 81" descr="C:\Users\shaheesm\Desktop\CAR\Images\Fraud\Working\Samah_7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" t="5203" r="2028" b="6773"/>
              <a:stretch/>
            </p:blipFill>
            <p:spPr bwMode="auto">
              <a:xfrm rot="696005">
                <a:off x="2493588" y="4271800"/>
                <a:ext cx="1077369" cy="124084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78" descr="C:\Users\shaheesm\Desktop\CAR\Images\Fraud\Working\Samah_4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1" t="7356" r="5680" b="9099"/>
              <a:stretch/>
            </p:blipFill>
            <p:spPr bwMode="auto">
              <a:xfrm rot="20764651">
                <a:off x="1819830" y="3971704"/>
                <a:ext cx="883564" cy="127472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79" descr="C:\Users\shaheesm\Desktop\CAR\Images\Fraud\Working\Samah_5.JPG"/>
              <p:cNvPicPr>
                <a:picLocks noChangeAspect="1" noChangeArrowheads="1"/>
              </p:cNvPicPr>
              <p:nvPr/>
            </p:nvPicPr>
            <p:blipFill rotWithShape="1">
              <a:blip r:embed="rId36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7">
                        <a14:imgEffect>
                          <a14:sharpenSoften amount="5000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27" t="9215" r="9609" b="7419"/>
              <a:stretch/>
            </p:blipFill>
            <p:spPr bwMode="auto">
              <a:xfrm rot="1030724">
                <a:off x="3211777" y="3011767"/>
                <a:ext cx="958529" cy="113802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451829" y="2252752"/>
              <a:ext cx="1709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ln w="18000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 lim="800000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?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3279760" y="2583091"/>
              <a:ext cx="1858312" cy="1754083"/>
              <a:chOff x="2738416" y="4616354"/>
              <a:chExt cx="2159934" cy="1879143"/>
            </a:xfrm>
          </p:grpSpPr>
          <p:pic>
            <p:nvPicPr>
              <p:cNvPr id="2052" name="Picture 4" descr="computer clip art 19 300x261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8416" y="4616354"/>
                <a:ext cx="2159934" cy="1879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 rot="20975323">
                <a:off x="2893735" y="4810734"/>
                <a:ext cx="10199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n w="31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miter lim="800000"/>
                    </a:ln>
                    <a:solidFill>
                      <a:srgbClr val="C00000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rPr>
                  <a:t>SAR</a:t>
                </a:r>
                <a:endParaRPr lang="en-US" sz="4400" b="1" dirty="0">
                  <a:ln w="317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73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828800" y="152400"/>
            <a:ext cx="5105400" cy="5490074"/>
            <a:chOff x="1828800" y="152400"/>
            <a:chExt cx="5105400" cy="5490074"/>
          </a:xfrm>
        </p:grpSpPr>
        <p:sp>
          <p:nvSpPr>
            <p:cNvPr id="41" name="Rectangle 40"/>
            <p:cNvSpPr/>
            <p:nvPr/>
          </p:nvSpPr>
          <p:spPr>
            <a:xfrm>
              <a:off x="1828800" y="152400"/>
              <a:ext cx="5105400" cy="5490074"/>
            </a:xfrm>
            <a:prstGeom prst="rect">
              <a:avLst/>
            </a:prstGeom>
            <a:solidFill>
              <a:srgbClr val="FFFF66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19910658">
              <a:off x="2643866" y="574748"/>
              <a:ext cx="642188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973993">
              <a:off x="5167727" y="390989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>
              <a:off x="4310812" y="200876"/>
              <a:ext cx="642188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1933864">
              <a:off x="6081938" y="955839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21145366">
              <a:off x="3523876" y="262407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chemeClr val="tx1">
                  <a:lumMod val="95000"/>
                  <a:lumOff val="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75" b="99216" l="32597" r="80387">
                          <a14:foregroundMark x1="40055" y1="72549" x2="40055" y2="72549"/>
                          <a14:foregroundMark x1="40055" y1="70588" x2="40055" y2="70588"/>
                          <a14:foregroundMark x1="32597" y1="62353" x2="32597" y2="62353"/>
                          <a14:foregroundMark x1="51105" y1="86667" x2="51105" y2="86667"/>
                          <a14:foregroundMark x1="57459" y1="91373" x2="57459" y2="91373"/>
                          <a14:foregroundMark x1="59392" y1="95686" x2="59392" y2="95686"/>
                          <a14:foregroundMark x1="42265" y1="90588" x2="42265" y2="90588"/>
                          <a14:foregroundMark x1="42265" y1="87451" x2="42265" y2="87451"/>
                          <a14:foregroundMark x1="43094" y1="83137" x2="43094" y2="83137"/>
                          <a14:foregroundMark x1="43923" y1="90980" x2="43923" y2="90980"/>
                          <a14:foregroundMark x1="45856" y1="93333" x2="46409" y2="93333"/>
                          <a14:foregroundMark x1="49724" y1="85490" x2="49724" y2="85490"/>
                          <a14:foregroundMark x1="37569" y1="89020" x2="37569" y2="89020"/>
                          <a14:foregroundMark x1="36464" y1="92941" x2="36464" y2="92941"/>
                          <a14:foregroundMark x1="34807" y1="94118" x2="34807" y2="94118"/>
                          <a14:foregroundMark x1="33425" y1="92549" x2="33425" y2="92549"/>
                          <a14:foregroundMark x1="54144" y1="99216" x2="54144" y2="99216"/>
                          <a14:foregroundMark x1="80387" y1="87451" x2="80387" y2="87451"/>
                          <a14:foregroundMark x1="46133" y1="6275" x2="46685" y2="6275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2" r="15011"/>
            <a:stretch/>
          </p:blipFill>
          <p:spPr bwMode="auto">
            <a:xfrm rot="18162086">
              <a:off x="1952705" y="1151065"/>
              <a:ext cx="619264" cy="7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Arc 30"/>
            <p:cNvSpPr/>
            <p:nvPr/>
          </p:nvSpPr>
          <p:spPr>
            <a:xfrm>
              <a:off x="1981200" y="967788"/>
              <a:ext cx="4800600" cy="4594812"/>
            </a:xfrm>
            <a:prstGeom prst="arc">
              <a:avLst>
                <a:gd name="adj1" fmla="val 11082659"/>
                <a:gd name="adj2" fmla="val 11081507"/>
              </a:avLst>
            </a:prstGeom>
            <a:solidFill>
              <a:schemeClr val="tx2">
                <a:lumMod val="40000"/>
                <a:lumOff val="60000"/>
                <a:alpha val="45882"/>
              </a:schemeClr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25264">
              <a:off x="4876452" y="1542057"/>
              <a:ext cx="865353" cy="1250163"/>
            </a:xfrm>
            <a:prstGeom prst="rect">
              <a:avLst/>
            </a:prstGeom>
            <a:ln w="38100" cap="sq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3658">
              <a:off x="3937012" y="1344340"/>
              <a:ext cx="1051465" cy="985455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3293210" y="1416506"/>
              <a:ext cx="1000592" cy="1035557"/>
            </a:xfrm>
            <a:prstGeom prst="rect">
              <a:avLst/>
            </a:prstGeom>
            <a:ln w="38100" cap="sq">
              <a:solidFill>
                <a:srgbClr val="FFFF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3752">
              <a:off x="3402296" y="2455833"/>
              <a:ext cx="1000592" cy="10355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3152935" y="1545053"/>
              <a:ext cx="1000592" cy="1035557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745">
              <a:off x="3996375" y="1468914"/>
              <a:ext cx="1053655" cy="1166946"/>
            </a:xfrm>
            <a:prstGeom prst="rect">
              <a:avLst/>
            </a:prstGeom>
            <a:ln w="38100" cap="sq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6094">
              <a:off x="3946530" y="2338054"/>
              <a:ext cx="950944" cy="1303240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544320">
              <a:off x="3411838" y="1668587"/>
              <a:ext cx="1197109" cy="1372435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4075962" y="2963926"/>
              <a:ext cx="1000591" cy="10355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113">
              <a:off x="4279421" y="2746525"/>
              <a:ext cx="1000591" cy="10355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48745">
              <a:off x="5337047" y="2629923"/>
              <a:ext cx="1053654" cy="1166946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 rotWithShape="1">
            <a:blip r:embed="rId1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544320">
              <a:off x="4320039" y="2924340"/>
              <a:ext cx="1197108" cy="13724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6094">
              <a:off x="4839978" y="3538952"/>
              <a:ext cx="950943" cy="1303239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3752">
              <a:off x="4366901" y="3625335"/>
              <a:ext cx="1000591" cy="1035557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1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25030">
              <a:off x="2782298" y="2176689"/>
              <a:ext cx="865353" cy="1107516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0485">
              <a:off x="2562901" y="2900668"/>
              <a:ext cx="865353" cy="1107517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1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0485">
              <a:off x="2571215" y="2588696"/>
              <a:ext cx="865355" cy="1107517"/>
            </a:xfrm>
            <a:prstGeom prst="rect">
              <a:avLst/>
            </a:prstGeom>
            <a:ln w="38100" cap="sq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 noChangeArrowheads="1"/>
            </p:cNvPicPr>
            <p:nvPr/>
          </p:nvPicPr>
          <p:blipFill rotWithShape="1">
            <a:blip r:embed="rId2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5" b="16227"/>
            <a:stretch/>
          </p:blipFill>
          <p:spPr bwMode="auto">
            <a:xfrm rot="18745692">
              <a:off x="3079271" y="3439802"/>
              <a:ext cx="1087946" cy="1089048"/>
            </a:xfrm>
            <a:prstGeom prst="rect">
              <a:avLst/>
            </a:prstGeom>
            <a:ln w="38100" cap="sq">
              <a:solidFill>
                <a:srgbClr val="FFFF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2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57466">
              <a:off x="2821410" y="3510497"/>
              <a:ext cx="822415" cy="1238562"/>
            </a:xfrm>
            <a:prstGeom prst="rect">
              <a:avLst/>
            </a:prstGeom>
            <a:ln w="38100" cap="sq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2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09510">
              <a:off x="3826142" y="2726268"/>
              <a:ext cx="979820" cy="1368825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2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50117">
              <a:off x="2808908" y="2341703"/>
              <a:ext cx="1112118" cy="921234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3658">
              <a:off x="4699013" y="2729937"/>
              <a:ext cx="1051464" cy="985455"/>
            </a:xfrm>
            <a:prstGeom prst="rect">
              <a:avLst/>
            </a:prstGeom>
            <a:ln w="38100" cap="sq">
              <a:solidFill>
                <a:srgbClr val="FFFF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7" name="Picture 81" descr="C:\Users\shaheesm\Desktop\CAR\Images\Fraud\Working\Samah_7.JPG"/>
            <p:cNvPicPr>
              <a:picLocks noChangeAspect="1" noChangeArrowheads="1"/>
            </p:cNvPicPr>
            <p:nvPr/>
          </p:nvPicPr>
          <p:blipFill rotWithShape="1">
            <a:blip r:embed="rId30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" t="5203" r="2028" b="6773"/>
            <a:stretch/>
          </p:blipFill>
          <p:spPr bwMode="auto">
            <a:xfrm rot="696005">
              <a:off x="4035075" y="3933101"/>
              <a:ext cx="1020198" cy="1234738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78" descr="C:\Users\shaheesm\Desktop\CAR\Images\Fraud\Working\Samah_4.JPG"/>
            <p:cNvPicPr>
              <a:picLocks noChangeAspect="1" noChangeArrowheads="1"/>
            </p:cNvPicPr>
            <p:nvPr/>
          </p:nvPicPr>
          <p:blipFill rotWithShape="1">
            <a:blip r:embed="rId3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1" t="7356" r="5680" b="9099"/>
            <a:stretch/>
          </p:blipFill>
          <p:spPr bwMode="auto">
            <a:xfrm rot="20764651">
              <a:off x="3397070" y="3634482"/>
              <a:ext cx="836677" cy="1268449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9" descr="C:\Users\shaheesm\Desktop\CAR\Images\Fraud\Working\Samah_5.JPG"/>
            <p:cNvPicPr>
              <a:picLocks noChangeAspect="1" noChangeArrowheads="1"/>
            </p:cNvPicPr>
            <p:nvPr/>
          </p:nvPicPr>
          <p:blipFill rotWithShape="1">
            <a:blip r:embed="rId3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sharpenSoften amount="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7" t="9215" r="9609" b="7419"/>
            <a:stretch/>
          </p:blipFill>
          <p:spPr bwMode="auto">
            <a:xfrm rot="1030724">
              <a:off x="4965149" y="2679269"/>
              <a:ext cx="907664" cy="1132428"/>
            </a:xfrm>
            <a:prstGeom prst="rect">
              <a:avLst/>
            </a:prstGeom>
            <a:ln w="38100" cap="sq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93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53985</TotalTime>
  <Words>176</Words>
  <Application>Microsoft Office PowerPoint</Application>
  <PresentationFormat>On-screen Show (4:3)</PresentationFormat>
  <Paragraphs>82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100</cp:revision>
  <dcterms:created xsi:type="dcterms:W3CDTF">2013-12-01T16:05:37Z</dcterms:created>
  <dcterms:modified xsi:type="dcterms:W3CDTF">2014-05-05T17:18:34Z</dcterms:modified>
</cp:coreProperties>
</file>